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4" r:id="rId1"/>
    <p:sldMasterId id="2147483675" r:id="rId2"/>
  </p:sldMasterIdLst>
  <p:notesMasterIdLst>
    <p:notesMasterId r:id="rId38"/>
  </p:notesMasterIdLst>
  <p:handoutMasterIdLst>
    <p:handoutMasterId r:id="rId39"/>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7023100" cy="9309100"/>
  <p:embeddedFontLst>
    <p:embeddedFont>
      <p:font typeface="Calibri" panose="020F0502020204030204" pitchFamily="34" charset="0"/>
      <p:regular r:id="rId40"/>
      <p:bold r:id="rId41"/>
      <p:italic r:id="rId42"/>
      <p:boldItalic r:id="rId43"/>
    </p:embeddedFont>
    <p:embeddedFont>
      <p:font typeface="Merriweather Sans" panose="020B0604020202020204" charset="0"/>
      <p:italic r:id="rId44"/>
      <p:boldItalic r:id="rId45"/>
    </p:embeddedFont>
    <p:embeddedFont>
      <p:font typeface="Cabin" panose="020B060402020202020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7" d="100"/>
          <a:sy n="97" d="100"/>
        </p:scale>
        <p:origin x="-468"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F7312891-45A7-45D7-9C01-D6687100CF32}" type="datetimeFigureOut">
              <a:rPr lang="en-US" smtClean="0"/>
              <a:t>3/17/2016</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59C45CBB-3564-4163-B1EE-AABF27140C07}" type="slidenum">
              <a:rPr lang="en-US" smtClean="0"/>
              <a:t>‹#›</a:t>
            </a:fld>
            <a:endParaRPr lang="en-US"/>
          </a:p>
        </p:txBody>
      </p:sp>
    </p:spTree>
    <p:extLst>
      <p:ext uri="{BB962C8B-B14F-4D97-AF65-F5344CB8AC3E}">
        <p14:creationId xmlns:p14="http://schemas.microsoft.com/office/powerpoint/2010/main" val="279978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 name="Shape 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lstStyle>
            <a:lvl1pPr marL="0" marR="0" lvl="0"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1pPr>
            <a:lvl2pPr marL="457200" marR="0" lvl="1"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2pPr>
            <a:lvl3pPr marL="914400" marR="0" lvl="2"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3pPr>
            <a:lvl4pPr marL="1371600" marR="0" lvl="3"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4pPr>
            <a:lvl5pPr marL="1828800" marR="0" lvl="4"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6996204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Welcome - Introduce the presenter(s) and the tech support personnel in the room.</a:t>
            </a:r>
          </a:p>
          <a:p>
            <a:pPr>
              <a:buSzPct val="25000"/>
            </a:pPr>
            <a:r>
              <a:rPr lang="en-US"/>
              <a:t>Congratulations this is the first class or parents to attend the Parent Digital Citizenship Academy.</a:t>
            </a:r>
          </a:p>
          <a:p>
            <a:pPr>
              <a:buSzPct val="25000"/>
            </a:pPr>
            <a:r>
              <a:rPr lang="en-US"/>
              <a:t>When you leave today you will be qualified to help other parents with simple technology needs. We also hope you will be our ambassadors for future technology trainings where we will offer more detailed training at your school.</a:t>
            </a:r>
          </a:p>
          <a:p>
            <a:pPr>
              <a:buSzPct val="25000"/>
            </a:pPr>
            <a:endParaRPr/>
          </a:p>
          <a:p>
            <a:pPr>
              <a:buSzPct val="25000"/>
            </a:pPr>
            <a:r>
              <a:rPr lang="en-US"/>
              <a:t>Completing the training will also qualify you to receive a certificate of completion, Chromebook, hotspot- a portable wireless connector  (if you need it), and mouse. These items will be given to you at the school site that sponsored you today. </a:t>
            </a:r>
          </a:p>
          <a:p>
            <a:pPr>
              <a:buSzPct val="25000"/>
            </a:pPr>
            <a:endParaRPr/>
          </a:p>
          <a:p>
            <a:pPr>
              <a:buSzPct val="25000"/>
            </a:pPr>
            <a:endParaRPr/>
          </a:p>
        </p:txBody>
      </p:sp>
      <p:sp>
        <p:nvSpPr>
          <p:cNvPr id="187" name="Shape 18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2" name="Shape 302"/>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slides 10-15 - 15 minutes Google applications or apps are free programs that you can use once you have established a google account. These programs can be used on your chromebook, a computer, or your smartphone.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8" name="Shape 308"/>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Google Account creations will be done by the parents on their own time,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Here is where we will have parents turn on the chromebook and now login. This screen is only for the day of the Digital Citizenship Academy.  Parents will log in using the test student accounts provided.</a:t>
            </a:r>
          </a:p>
        </p:txBody>
      </p:sp>
      <p:sp>
        <p:nvSpPr>
          <p:cNvPr id="315" name="Shape 31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2" name="Shape 33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Have the users hover mouse cursor over Google Chrome, Gmail, Google Docs, Youtube – don’t click!</a:t>
            </a:r>
          </a:p>
          <a:p>
            <a:pPr>
              <a:buSzPct val="25000"/>
            </a:pPr>
            <a:endParaRPr/>
          </a:p>
          <a:p>
            <a:pPr>
              <a:buSzPct val="25000"/>
            </a:pPr>
            <a:r>
              <a:rPr lang="en-US"/>
              <a:t>Have users go back to Google and click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2" name="Shape 34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What could we do with these apps?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9" name="Shape 349"/>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Briefly talk about apps –have the users click on the Google icon and then click on  apps icon in the top right corner.  Emphasize Gmail, Drive, Translate, Calendar, maps.</a:t>
            </a:r>
          </a:p>
          <a:p>
            <a:pPr>
              <a:buSzPct val="25000"/>
            </a:pPr>
            <a:endParaRPr/>
          </a:p>
          <a:p>
            <a:pPr>
              <a:buSzPct val="25000"/>
            </a:pPr>
            <a:r>
              <a:rPr lang="en-US"/>
              <a:t>These are the apps that your children are using in the classroom. </a:t>
            </a:r>
          </a:p>
          <a:p>
            <a:pPr>
              <a:buSzPct val="25000"/>
            </a:pPr>
            <a:endParaRPr/>
          </a:p>
          <a:p>
            <a:pPr>
              <a:buSzPct val="25000"/>
            </a:pPr>
            <a:r>
              <a:rPr lang="en-US"/>
              <a:t>Click on gmail icon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6" name="Shape 356"/>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Clr>
                <a:srgbClr val="000000"/>
              </a:buClr>
              <a:buSzPct val="25000"/>
            </a:pPr>
            <a:r>
              <a:rPr lang="en-US"/>
              <a:t>  They can click on the English or Spanish video link that explains Google Drive.  (video is 1:05 minutes))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a:p>
        </p:txBody>
      </p:sp>
      <p:sp>
        <p:nvSpPr>
          <p:cNvPr id="364" name="Shape 36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74" name="Shape 37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Users can either click on the blank document or scroll through the sample documents  provided.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83" name="Shape 38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5" name="Shape 195"/>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slides 2-9 about 10 minutes</a:t>
            </a:r>
          </a:p>
          <a:p>
            <a:pPr>
              <a:buSzPct val="25000"/>
            </a:pPr>
            <a:r>
              <a:rPr lang="en-US"/>
              <a:t>We have been implementing chromebooks in our schools to provide technology access for students -</a:t>
            </a:r>
          </a:p>
          <a:p>
            <a:pPr>
              <a:buSzPct val="25000"/>
            </a:pPr>
            <a:endParaRPr/>
          </a:p>
          <a:p>
            <a:pPr>
              <a:buSzPct val="25000"/>
            </a:pPr>
            <a:r>
              <a:rPr lang="en-US"/>
              <a:t>---How many of you have children who are using chromebooks or ipads in school?</a:t>
            </a:r>
          </a:p>
          <a:p>
            <a:pPr>
              <a:buSzPct val="25000"/>
            </a:pPr>
            <a:r>
              <a:rPr lang="en-US"/>
              <a:t>        Respond according the responses you receive. </a:t>
            </a:r>
          </a:p>
          <a:p>
            <a:pPr>
              <a:buSzPct val="25000"/>
            </a:pPr>
            <a:endParaRPr/>
          </a:p>
          <a:p>
            <a:pPr>
              <a:buSzPct val="25000"/>
            </a:pPr>
            <a:r>
              <a:rPr lang="en-US"/>
              <a:t>We have a district wide Access for All. Grades 5th - 9th, next year Grades 4th - 10th.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92" name="Shape 392"/>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01" name="Shape 401"/>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0" name="Shape 410"/>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slides 10-15 - 15 minutes Google applications or apps are free programs that you can use once you have established a google account. These programs can be used on your chromebook, a computer, or your smartphone.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Differences between email and texting Ask parents if they are using email now?</a:t>
            </a:r>
          </a:p>
        </p:txBody>
      </p:sp>
      <p:sp>
        <p:nvSpPr>
          <p:cNvPr id="416" name="Shape 41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5" name="Shape 425"/>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You will be getting directions for creating and using your email account, and we will be offering a class onXXXX</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2" name="Shape 43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Briefly talk about apps –have the users click on the Google icon and then click on  apps icon in the top right corner.  Emphasize Gmail, Drive, Translate, Calendar, maps.</a:t>
            </a:r>
          </a:p>
          <a:p>
            <a:pPr>
              <a:buSzPct val="25000"/>
            </a:pPr>
            <a:endParaRPr/>
          </a:p>
          <a:p>
            <a:pPr>
              <a:buSzPct val="25000"/>
            </a:pPr>
            <a:endParaRPr/>
          </a:p>
          <a:p>
            <a:pPr>
              <a:buSzPct val="25000"/>
            </a:pPr>
            <a:r>
              <a:rPr lang="en-US"/>
              <a:t>Click on gmail icon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9" name="Shape 439"/>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slides 16- Click on gmail icon. Briefly talk about gmail, let them know that if they create a Google account, it will automatically create a gmail address for them too.</a:t>
            </a:r>
          </a:p>
          <a:p>
            <a:pPr>
              <a:buSzPct val="25000"/>
            </a:pPr>
            <a:endParaRPr/>
          </a:p>
          <a:p>
            <a:pPr>
              <a:buSzPct val="25000"/>
            </a:pPr>
            <a:endParaRPr/>
          </a:p>
          <a:p>
            <a:pPr>
              <a:buSzPct val="25000"/>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6" name="Shape 456"/>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It works the same as your smartphone.</a:t>
            </a:r>
          </a:p>
          <a:p>
            <a:pPr>
              <a:buSzPct val="25000"/>
            </a:pPr>
            <a:endParaRPr/>
          </a:p>
          <a:p>
            <a:pPr>
              <a:buSzPct val="25000"/>
            </a:pPr>
            <a:r>
              <a:rPr lang="en-US"/>
              <a:t>Wireless network uses radio waves to connect to laptops, cell phones, and other devices that are enabled to receive wireless signals to the Internet. </a:t>
            </a:r>
          </a:p>
          <a:p>
            <a:pPr>
              <a:buSzPct val="25000"/>
            </a:pPr>
            <a:endParaRPr/>
          </a:p>
          <a:p>
            <a:pPr>
              <a:buSzPct val="25000"/>
            </a:pPr>
            <a:r>
              <a:rPr lang="en-US"/>
              <a:t>Be</a:t>
            </a:r>
            <a:r>
              <a:rPr lang="en-US">
                <a:solidFill>
                  <a:srgbClr val="000000"/>
                </a:solidFill>
                <a:latin typeface="Calibri"/>
                <a:ea typeface="Calibri"/>
                <a:cs typeface="Calibri"/>
                <a:sym typeface="Calibri"/>
              </a:rPr>
              <a:t> careful and don’t do online banking or shopping. Anyone could access your personal account information. </a:t>
            </a:r>
          </a:p>
          <a:p>
            <a:pPr>
              <a:buSzPct val="25000"/>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6" name="Shape 466"/>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Info is on the slide. </a:t>
            </a:r>
            <a:r>
              <a:rPr lang="en-US" sz="1000">
                <a:solidFill>
                  <a:srgbClr val="000000"/>
                </a:solidFill>
                <a:latin typeface="Calibri"/>
                <a:ea typeface="Calibri"/>
                <a:cs typeface="Calibri"/>
                <a:sym typeface="Calibri"/>
              </a:rPr>
              <a:t>Hotspots come with a user guide, your school site will also be able to help with hotspot setup. </a:t>
            </a:r>
            <a:r>
              <a:rPr lang="en-US" sz="1000">
                <a:solidFill>
                  <a:srgbClr val="000000"/>
                </a:solidFill>
                <a:latin typeface="Arial"/>
                <a:ea typeface="Arial"/>
                <a:cs typeface="Arial"/>
                <a:sym typeface="Arial"/>
              </a:rPr>
              <a:t> </a:t>
            </a:r>
          </a:p>
          <a:p>
            <a:pPr>
              <a:buSzPct val="25000"/>
            </a:pPr>
            <a:endParaRPr sz="1000"/>
          </a:p>
          <a:p>
            <a:pPr>
              <a:buSzPct val="25000"/>
            </a:pP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2" name="Shape 20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Let’s start with the basics - to get familiar with the chromebook - look at the next few slides and then we will practice.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75" name="Shape 475"/>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Ask parents about their use of the internet.  What do you use at home to connect to the Internet?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4" name="Shape 48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we’re all on the internet!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90" name="Shape 490"/>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...and so are your children!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98" name="Shape 498"/>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Common Sense Media is a wonderful website with wonderful resources for parents in English and Spanish. The screen shot shows the landing page for the Latino section.  Click on and show the video (3:03 minutes).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r>
              <a:rPr lang="en-US"/>
              <a:t>End of class 1.  Ask if there are any questions or comments.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0" name="Shape 210"/>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Play the video by clicking on “How to Treat Your Chromebook!  is a hyperlink to a video (1:29 minutes)</a:t>
            </a:r>
          </a:p>
          <a:p>
            <a:pPr>
              <a:buSzPct val="25000"/>
            </a:pPr>
            <a:r>
              <a:rPr lang="en-US"/>
              <a:t>tips for general care of your chromebook…”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1" name="Shape 221"/>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endParaRPr/>
          </a:p>
          <a:p>
            <a:pPr>
              <a:buSzPct val="25000"/>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3" name="Shape 23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When you move the cursor over a link it will likely change from an arrow to a hand. (But not always!)</a:t>
            </a:r>
          </a:p>
          <a:p>
            <a:pPr>
              <a:buSzPct val="25000"/>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3" name="Shape 24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a:t>The cursor will look like an arrow as it is moved around the screen.</a:t>
            </a:r>
          </a:p>
          <a:p>
            <a:pPr>
              <a:buSzPct val="25000"/>
            </a:pPr>
            <a:r>
              <a:rPr lang="en-US"/>
              <a:t>When there is an active link the arrow turns to a hand.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8" name="Shape 258"/>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400"/>
              <a:t>Have parents open the Chromebook and look at the keys while reviewing.</a:t>
            </a:r>
          </a:p>
          <a:p>
            <a:pPr>
              <a:buSzPct val="25000"/>
            </a:pPr>
            <a:r>
              <a:rPr lang="en-US"/>
              <a:t>Top Keys</a:t>
            </a:r>
          </a:p>
          <a:p>
            <a:pPr>
              <a:buClr>
                <a:srgbClr val="000000"/>
              </a:buClr>
              <a:buSzPct val="25000"/>
            </a:pPr>
            <a:r>
              <a:rPr lang="en-US">
                <a:solidFill>
                  <a:srgbClr val="000000"/>
                </a:solidFill>
                <a:latin typeface="Times New Roman"/>
                <a:ea typeface="Times New Roman"/>
                <a:cs typeface="Times New Roman"/>
                <a:sym typeface="Times New Roman"/>
              </a:rPr>
              <a:t>Left Arrow - Go to the previous page in your browser history</a:t>
            </a:r>
          </a:p>
          <a:p>
            <a:pPr>
              <a:buClr>
                <a:srgbClr val="000000"/>
              </a:buClr>
              <a:buSzPct val="25000"/>
            </a:pPr>
            <a:r>
              <a:rPr lang="en-US">
                <a:solidFill>
                  <a:srgbClr val="000000"/>
                </a:solidFill>
                <a:latin typeface="Times New Roman"/>
                <a:ea typeface="Times New Roman"/>
                <a:cs typeface="Times New Roman"/>
                <a:sym typeface="Times New Roman"/>
              </a:rPr>
              <a:t>Reight Arrow - Go to the next page in your browser history</a:t>
            </a:r>
          </a:p>
          <a:p>
            <a:pPr>
              <a:buClr>
                <a:srgbClr val="000000"/>
              </a:buClr>
              <a:buSzPct val="25000"/>
            </a:pPr>
            <a:r>
              <a:rPr lang="en-US">
                <a:solidFill>
                  <a:srgbClr val="000000"/>
                </a:solidFill>
                <a:latin typeface="Times New Roman"/>
                <a:ea typeface="Times New Roman"/>
                <a:cs typeface="Times New Roman"/>
                <a:sym typeface="Times New Roman"/>
              </a:rPr>
              <a:t>Circle Arrow - Reload your current page</a:t>
            </a:r>
          </a:p>
          <a:p>
            <a:pPr>
              <a:buClr>
                <a:srgbClr val="000000"/>
              </a:buClr>
              <a:buSzPct val="25000"/>
            </a:pPr>
            <a:r>
              <a:rPr lang="en-US">
                <a:solidFill>
                  <a:srgbClr val="000000"/>
                </a:solidFill>
                <a:latin typeface="Times New Roman"/>
                <a:ea typeface="Times New Roman"/>
                <a:cs typeface="Times New Roman"/>
                <a:sym typeface="Times New Roman"/>
              </a:rPr>
              <a:t>Square w/out pointers - Hide the tabs and launcher in full-screen Immersive mode</a:t>
            </a:r>
          </a:p>
          <a:p>
            <a:pPr>
              <a:buClr>
                <a:srgbClr val="000000"/>
              </a:buClr>
              <a:buSzPct val="25000"/>
            </a:pPr>
            <a:r>
              <a:rPr lang="en-US">
                <a:solidFill>
                  <a:srgbClr val="000000"/>
                </a:solidFill>
                <a:latin typeface="Times New Roman"/>
                <a:ea typeface="Times New Roman"/>
                <a:cs typeface="Times New Roman"/>
                <a:sym typeface="Times New Roman"/>
              </a:rPr>
              <a:t>Square and two lines - Show all windows in Overview mode</a:t>
            </a:r>
          </a:p>
          <a:p>
            <a:pPr>
              <a:buClr>
                <a:srgbClr val="000000"/>
              </a:buClr>
              <a:buSzPct val="25000"/>
            </a:pPr>
            <a:r>
              <a:rPr lang="en-US">
                <a:solidFill>
                  <a:srgbClr val="000000"/>
                </a:solidFill>
                <a:latin typeface="Times New Roman"/>
                <a:ea typeface="Times New Roman"/>
                <a:cs typeface="Times New Roman"/>
                <a:sym typeface="Times New Roman"/>
              </a:rPr>
              <a:t>Small  circle - Dim the screen</a:t>
            </a:r>
          </a:p>
          <a:p>
            <a:pPr>
              <a:buClr>
                <a:srgbClr val="000000"/>
              </a:buClr>
              <a:buSzPct val="25000"/>
            </a:pPr>
            <a:r>
              <a:rPr lang="en-US">
                <a:solidFill>
                  <a:srgbClr val="000000"/>
                </a:solidFill>
                <a:latin typeface="Times New Roman"/>
                <a:ea typeface="Times New Roman"/>
                <a:cs typeface="Times New Roman"/>
                <a:sym typeface="Times New Roman"/>
              </a:rPr>
              <a:t>Larger circle - Make the screen brighter</a:t>
            </a:r>
          </a:p>
          <a:p>
            <a:pPr>
              <a:buClr>
                <a:srgbClr val="000000"/>
              </a:buClr>
              <a:buSzPct val="25000"/>
            </a:pPr>
            <a:r>
              <a:rPr lang="en-US">
                <a:solidFill>
                  <a:srgbClr val="000000"/>
                </a:solidFill>
                <a:latin typeface="Times New Roman"/>
                <a:ea typeface="Times New Roman"/>
                <a:cs typeface="Times New Roman"/>
                <a:sym typeface="Times New Roman"/>
              </a:rPr>
              <a:t>Volume X - Mute</a:t>
            </a:r>
          </a:p>
          <a:p>
            <a:pPr>
              <a:buClr>
                <a:srgbClr val="000000"/>
              </a:buClr>
              <a:buSzPct val="25000"/>
            </a:pPr>
            <a:r>
              <a:rPr lang="en-US">
                <a:solidFill>
                  <a:srgbClr val="000000"/>
                </a:solidFill>
                <a:latin typeface="Times New Roman"/>
                <a:ea typeface="Times New Roman"/>
                <a:cs typeface="Times New Roman"/>
                <a:sym typeface="Times New Roman"/>
              </a:rPr>
              <a:t>Volume  --Lower the volume</a:t>
            </a:r>
          </a:p>
          <a:p>
            <a:pPr>
              <a:buClr>
                <a:srgbClr val="000000"/>
              </a:buClr>
              <a:buSzPct val="25000"/>
            </a:pPr>
            <a:r>
              <a:rPr lang="en-US">
                <a:solidFill>
                  <a:srgbClr val="000000"/>
                </a:solidFill>
                <a:latin typeface="Times New Roman"/>
                <a:ea typeface="Times New Roman"/>
                <a:cs typeface="Times New Roman"/>
                <a:sym typeface="Times New Roman"/>
              </a:rPr>
              <a:t>Volume +Raise the volume</a:t>
            </a:r>
          </a:p>
          <a:p>
            <a:pPr>
              <a:buSzPct val="250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2" name="Shape 29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a:t>Let’s start with the basics - to get familiar with the chromebook - lets look at the next few slides and then we will practice.</a:t>
            </a:r>
          </a:p>
          <a:p>
            <a:pPr>
              <a:buSzPct val="25000"/>
            </a:pPr>
            <a:endParaRPr/>
          </a:p>
          <a:p>
            <a:pPr>
              <a:buSzPct val="25000"/>
            </a:pPr>
            <a:r>
              <a:rPr lang="en-US"/>
              <a:t>Recommend turn off.</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
        <p:cNvGrpSpPr/>
        <p:nvPr/>
      </p:nvGrpSpPr>
      <p:grpSpPr>
        <a:xfrm>
          <a:off x="0" y="0"/>
          <a:ext cx="0" cy="0"/>
          <a:chOff x="0" y="0"/>
          <a:chExt cx="0" cy="0"/>
        </a:xfrm>
      </p:grpSpPr>
      <p:sp>
        <p:nvSpPr>
          <p:cNvPr id="14" name="Shape 14"/>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5" name="Shape 15"/>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pic>
        <p:nvPicPr>
          <p:cNvPr id="16" name="Shape 16"/>
          <p:cNvPicPr preferRelativeResize="0"/>
          <p:nvPr/>
        </p:nvPicPr>
        <p:blipFill rotWithShape="1">
          <a:blip r:embed="rId2">
            <a:alphaModFix/>
          </a:blip>
          <a:srcRect/>
          <a:stretch/>
        </p:blipFill>
        <p:spPr>
          <a:xfrm>
            <a:off x="6980235" y="4848225"/>
            <a:ext cx="1435100" cy="2009774"/>
          </a:xfrm>
          <a:prstGeom prst="rect">
            <a:avLst/>
          </a:prstGeom>
          <a:noFill/>
          <a:ln>
            <a:noFill/>
          </a:ln>
        </p:spPr>
      </p:pic>
      <p:pic>
        <p:nvPicPr>
          <p:cNvPr id="17" name="Shape 17"/>
          <p:cNvPicPr preferRelativeResize="0"/>
          <p:nvPr/>
        </p:nvPicPr>
        <p:blipFill rotWithShape="1">
          <a:blip r:embed="rId3">
            <a:alphaModFix/>
          </a:blip>
          <a:srcRect/>
          <a:stretch/>
        </p:blipFill>
        <p:spPr>
          <a:xfrm>
            <a:off x="6696999" y="155250"/>
            <a:ext cx="1712923" cy="931450"/>
          </a:xfrm>
          <a:prstGeom prst="rect">
            <a:avLst/>
          </a:prstGeom>
          <a:noFill/>
          <a:ln>
            <a:noFill/>
          </a:ln>
        </p:spPr>
      </p:pic>
      <p:sp>
        <p:nvSpPr>
          <p:cNvPr id="18" name="Shape 18"/>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01752" y="5495278"/>
            <a:ext cx="7772400" cy="594624"/>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2" name="Shape 72"/>
          <p:cNvSpPr>
            <a:spLocks noGrp="1"/>
          </p:cNvSpPr>
          <p:nvPr>
            <p:ph type="pic" idx="2"/>
          </p:nvPr>
        </p:nvSpPr>
        <p:spPr>
          <a:xfrm>
            <a:off x="0" y="0"/>
            <a:ext cx="8458200" cy="5486399"/>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accent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accent2"/>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accent5"/>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accent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accent2"/>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accent3"/>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1"/>
          </p:nvPr>
        </p:nvSpPr>
        <p:spPr>
          <a:xfrm>
            <a:off x="301752" y="6096000"/>
            <a:ext cx="7772400" cy="612648"/>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75" name="Shape 75"/>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76" name="Shape 76"/>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9" name="Shape 79"/>
          <p:cNvSpPr txBox="1">
            <a:spLocks noGrp="1"/>
          </p:cNvSpPr>
          <p:nvPr>
            <p:ph type="body" idx="1"/>
          </p:nvPr>
        </p:nvSpPr>
        <p:spPr>
          <a:xfrm rot="5400000">
            <a:off x="1866898" y="190500"/>
            <a:ext cx="4800600" cy="7619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81" name="Shape 81"/>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82" name="Shape 82"/>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rot="5400000">
            <a:off x="4579936" y="2324099"/>
            <a:ext cx="5851525" cy="17526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5" name="Shape 85"/>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87" name="Shape 87"/>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88" name="Shape 88"/>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71537" y="192088"/>
            <a:ext cx="8162924" cy="143192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1" name="Shape 91"/>
          <p:cNvSpPr txBox="1">
            <a:spLocks noGrp="1"/>
          </p:cNvSpPr>
          <p:nvPr>
            <p:ph type="body" idx="1"/>
          </p:nvPr>
        </p:nvSpPr>
        <p:spPr>
          <a:xfrm>
            <a:off x="912812" y="1905000"/>
            <a:ext cx="3978273" cy="4190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2"/>
          </p:nvPr>
        </p:nvSpPr>
        <p:spPr>
          <a:xfrm>
            <a:off x="5043487" y="1905000"/>
            <a:ext cx="3979862" cy="4190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152525" y="6286500"/>
            <a:ext cx="1904999" cy="457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94" name="Shape 94"/>
          <p:cNvSpPr txBox="1">
            <a:spLocks noGrp="1"/>
          </p:cNvSpPr>
          <p:nvPr>
            <p:ph type="ftr" idx="11"/>
          </p:nvPr>
        </p:nvSpPr>
        <p:spPr>
          <a:xfrm>
            <a:off x="3590925" y="6286500"/>
            <a:ext cx="2895600" cy="457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95" name="Shape 95"/>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4"/>
        <p:cNvGrpSpPr/>
        <p:nvPr/>
      </p:nvGrpSpPr>
      <p:grpSpPr>
        <a:xfrm>
          <a:off x="0" y="0"/>
          <a:ext cx="0" cy="0"/>
          <a:chOff x="0" y="0"/>
          <a:chExt cx="0" cy="0"/>
        </a:xfrm>
      </p:grpSpPr>
      <p:sp>
        <p:nvSpPr>
          <p:cNvPr id="105" name="Shape 10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06" name="Shape 106"/>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pic>
        <p:nvPicPr>
          <p:cNvPr id="107" name="Shape 107"/>
          <p:cNvPicPr preferRelativeResize="0"/>
          <p:nvPr/>
        </p:nvPicPr>
        <p:blipFill rotWithShape="1">
          <a:blip r:embed="rId2">
            <a:alphaModFix/>
          </a:blip>
          <a:srcRect/>
          <a:stretch/>
        </p:blipFill>
        <p:spPr>
          <a:xfrm>
            <a:off x="6696999" y="155250"/>
            <a:ext cx="1712923" cy="931450"/>
          </a:xfrm>
          <a:prstGeom prst="rect">
            <a:avLst/>
          </a:prstGeom>
          <a:noFill/>
          <a:ln>
            <a:noFill/>
          </a:ln>
        </p:spPr>
      </p:pic>
      <p:sp>
        <p:nvSpPr>
          <p:cNvPr id="108" name="Shape 108"/>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9"/>
        <p:cNvGrpSpPr/>
        <p:nvPr/>
      </p:nvGrpSpPr>
      <p:grpSpPr>
        <a:xfrm>
          <a:off x="0" y="0"/>
          <a:ext cx="0" cy="0"/>
          <a:chOff x="0" y="0"/>
          <a:chExt cx="0" cy="0"/>
        </a:xfrm>
      </p:grpSpPr>
      <p:sp>
        <p:nvSpPr>
          <p:cNvPr id="110" name="Shape 11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11" name="Shape 111"/>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12" name="Shape 11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74650"/>
            <a:ext cx="62397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5" name="Shape 11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16" name="Shape 116"/>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pic>
        <p:nvPicPr>
          <p:cNvPr id="117" name="Shape 117"/>
          <p:cNvPicPr preferRelativeResize="0"/>
          <p:nvPr/>
        </p:nvPicPr>
        <p:blipFill rotWithShape="1">
          <a:blip r:embed="rId2">
            <a:alphaModFix/>
          </a:blip>
          <a:srcRect/>
          <a:stretch/>
        </p:blipFill>
        <p:spPr>
          <a:xfrm>
            <a:off x="7058025" y="4724400"/>
            <a:ext cx="1398587" cy="2133598"/>
          </a:xfrm>
          <a:prstGeom prst="rect">
            <a:avLst/>
          </a:prstGeom>
          <a:noFill/>
          <a:ln>
            <a:noFill/>
          </a:ln>
        </p:spPr>
      </p:pic>
      <p:pic>
        <p:nvPicPr>
          <p:cNvPr id="118" name="Shape 118"/>
          <p:cNvPicPr preferRelativeResize="0"/>
          <p:nvPr/>
        </p:nvPicPr>
        <p:blipFill rotWithShape="1">
          <a:blip r:embed="rId3">
            <a:alphaModFix/>
          </a:blip>
          <a:srcRect/>
          <a:stretch/>
        </p:blipFill>
        <p:spPr>
          <a:xfrm>
            <a:off x="6696999" y="155250"/>
            <a:ext cx="1712923" cy="931450"/>
          </a:xfrm>
          <a:prstGeom prst="rect">
            <a:avLst/>
          </a:prstGeom>
          <a:noFill/>
          <a:ln>
            <a:noFill/>
          </a:ln>
        </p:spPr>
      </p:pic>
      <p:sp>
        <p:nvSpPr>
          <p:cNvPr id="119" name="Shape 11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2" name="Shape 122"/>
          <p:cNvSpPr txBox="1">
            <a:spLocks noGrp="1"/>
          </p:cNvSpPr>
          <p:nvPr>
            <p:ph type="body" idx="1"/>
          </p:nvPr>
        </p:nvSpPr>
        <p:spPr>
          <a:xfrm rot="5400000">
            <a:off x="1866898" y="190500"/>
            <a:ext cx="4800600" cy="7619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24" name="Shape 124"/>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25" name="Shape 125"/>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rot="5400000">
            <a:off x="4579936" y="2324099"/>
            <a:ext cx="5851525" cy="17526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8" name="Shape 128"/>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30" name="Shape 130"/>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31" name="Shape 131"/>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2"/>
        <p:cNvGrpSpPr/>
        <p:nvPr/>
      </p:nvGrpSpPr>
      <p:grpSpPr>
        <a:xfrm>
          <a:off x="0" y="0"/>
          <a:ext cx="0" cy="0"/>
          <a:chOff x="0" y="0"/>
          <a:chExt cx="0" cy="0"/>
        </a:xfrm>
      </p:grpSpPr>
      <p:sp>
        <p:nvSpPr>
          <p:cNvPr id="133" name="Shape 133"/>
          <p:cNvSpPr txBox="1">
            <a:spLocks noGrp="1"/>
          </p:cNvSpPr>
          <p:nvPr>
            <p:ph type="ctrTitle"/>
          </p:nvPr>
        </p:nvSpPr>
        <p:spPr>
          <a:xfrm>
            <a:off x="685800" y="1905000"/>
            <a:ext cx="7543800" cy="259397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Cambria"/>
              <a:buNone/>
              <a:defRPr sz="6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4" name="Shape 134"/>
          <p:cNvSpPr txBox="1">
            <a:spLocks noGrp="1"/>
          </p:cNvSpPr>
          <p:nvPr>
            <p:ph type="subTitle" idx="1"/>
          </p:nvPr>
        </p:nvSpPr>
        <p:spPr>
          <a:xfrm>
            <a:off x="685800" y="4572000"/>
            <a:ext cx="6461759" cy="106679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chemeClr val="accent1"/>
              </a:buClr>
              <a:buFont typeface="Arial"/>
              <a:buNone/>
              <a:defRPr sz="2000" b="0" i="0" u="none" strike="noStrike" cap="none">
                <a:solidFill>
                  <a:srgbClr val="8C8B8A"/>
                </a:solidFill>
                <a:latin typeface="Calibri"/>
                <a:ea typeface="Calibri"/>
                <a:cs typeface="Calibri"/>
                <a:sym typeface="Calibri"/>
              </a:defRPr>
            </a:lvl1pPr>
            <a:lvl2pPr marL="457200" marR="0" lvl="1" indent="0" algn="ctr" rtl="0">
              <a:lnSpc>
                <a:spcPct val="100000"/>
              </a:lnSpc>
              <a:spcBef>
                <a:spcPts val="400"/>
              </a:spcBef>
              <a:spcAft>
                <a:spcPts val="0"/>
              </a:spcAft>
              <a:buClr>
                <a:schemeClr val="accent2"/>
              </a:buClr>
              <a:buFont typeface="Arial"/>
              <a:buNone/>
              <a:defRPr sz="2000" b="0" i="0" u="none" strike="noStrike" cap="none">
                <a:solidFill>
                  <a:srgbClr val="8C8B8A"/>
                </a:solidFill>
                <a:latin typeface="Calibri"/>
                <a:ea typeface="Calibri"/>
                <a:cs typeface="Calibri"/>
                <a:sym typeface="Calibri"/>
              </a:defRPr>
            </a:lvl2pPr>
            <a:lvl3pPr marL="914400" marR="0" lvl="2" indent="0" algn="ctr" rtl="0">
              <a:lnSpc>
                <a:spcPct val="100000"/>
              </a:lnSpc>
              <a:spcBef>
                <a:spcPts val="360"/>
              </a:spcBef>
              <a:spcAft>
                <a:spcPts val="0"/>
              </a:spcAft>
              <a:buClr>
                <a:schemeClr val="accent3"/>
              </a:buClr>
              <a:buFont typeface="Arial"/>
              <a:buNone/>
              <a:defRPr sz="1800" b="0" i="0" u="none" strike="noStrike" cap="none">
                <a:solidFill>
                  <a:srgbClr val="8C8B8A"/>
                </a:solidFill>
                <a:latin typeface="Calibri"/>
                <a:ea typeface="Calibri"/>
                <a:cs typeface="Calibri"/>
                <a:sym typeface="Calibri"/>
              </a:defRPr>
            </a:lvl3pPr>
            <a:lvl4pPr marL="1371600" marR="0" lvl="3" indent="0" algn="ctr" rtl="0">
              <a:lnSpc>
                <a:spcPct val="100000"/>
              </a:lnSpc>
              <a:spcBef>
                <a:spcPts val="320"/>
              </a:spcBef>
              <a:spcAft>
                <a:spcPts val="0"/>
              </a:spcAft>
              <a:buClr>
                <a:schemeClr val="accent4"/>
              </a:buClr>
              <a:buFont typeface="Arial"/>
              <a:buNone/>
              <a:defRPr sz="1600" b="0" i="0" u="none" strike="noStrike" cap="none">
                <a:solidFill>
                  <a:srgbClr val="8C8B8A"/>
                </a:solidFill>
                <a:latin typeface="Calibri"/>
                <a:ea typeface="Calibri"/>
                <a:cs typeface="Calibri"/>
                <a:sym typeface="Calibri"/>
              </a:defRPr>
            </a:lvl4pPr>
            <a:lvl5pPr marL="1828800" marR="0" lvl="4" indent="0" algn="ctr" rtl="0">
              <a:lnSpc>
                <a:spcPct val="100000"/>
              </a:lnSpc>
              <a:spcBef>
                <a:spcPts val="280"/>
              </a:spcBef>
              <a:spcAft>
                <a:spcPts val="0"/>
              </a:spcAft>
              <a:buClr>
                <a:schemeClr val="accent5"/>
              </a:buClr>
              <a:buFont typeface="Arial"/>
              <a:buNone/>
              <a:defRPr sz="1400" b="0" i="0" u="none" strike="noStrike" cap="none">
                <a:solidFill>
                  <a:srgbClr val="8C8B8A"/>
                </a:solidFill>
                <a:latin typeface="Calibri"/>
                <a:ea typeface="Calibri"/>
                <a:cs typeface="Calibri"/>
                <a:sym typeface="Calibri"/>
              </a:defRPr>
            </a:lvl5pPr>
            <a:lvl6pPr marL="2286000" marR="0" lvl="5" indent="0" algn="ctr" rtl="0">
              <a:lnSpc>
                <a:spcPct val="100000"/>
              </a:lnSpc>
              <a:spcBef>
                <a:spcPts val="280"/>
              </a:spcBef>
              <a:spcAft>
                <a:spcPts val="0"/>
              </a:spcAft>
              <a:buClr>
                <a:schemeClr val="accent1"/>
              </a:buClr>
              <a:buFont typeface="Arial"/>
              <a:buNone/>
              <a:defRPr sz="1400" b="0" i="0" u="none" strike="noStrike" cap="none">
                <a:solidFill>
                  <a:srgbClr val="8C8B8A"/>
                </a:solidFill>
                <a:latin typeface="Calibri"/>
                <a:ea typeface="Calibri"/>
                <a:cs typeface="Calibri"/>
                <a:sym typeface="Calibri"/>
              </a:defRPr>
            </a:lvl6pPr>
            <a:lvl7pPr marL="2743200" marR="0" lvl="6" indent="0" algn="ctr" rtl="0">
              <a:lnSpc>
                <a:spcPct val="100000"/>
              </a:lnSpc>
              <a:spcBef>
                <a:spcPts val="280"/>
              </a:spcBef>
              <a:spcAft>
                <a:spcPts val="0"/>
              </a:spcAft>
              <a:buClr>
                <a:schemeClr val="accent2"/>
              </a:buClr>
              <a:buFont typeface="Arial"/>
              <a:buNone/>
              <a:defRPr sz="1400" b="0" i="0" u="none" strike="noStrike" cap="none">
                <a:solidFill>
                  <a:srgbClr val="8C8B8A"/>
                </a:solidFill>
                <a:latin typeface="Calibri"/>
                <a:ea typeface="Calibri"/>
                <a:cs typeface="Calibri"/>
                <a:sym typeface="Calibri"/>
              </a:defRPr>
            </a:lvl7pPr>
            <a:lvl8pPr marL="3200400" marR="0" lvl="7" indent="0" algn="ctr" rtl="0">
              <a:lnSpc>
                <a:spcPct val="100000"/>
              </a:lnSpc>
              <a:spcBef>
                <a:spcPts val="280"/>
              </a:spcBef>
              <a:spcAft>
                <a:spcPts val="0"/>
              </a:spcAft>
              <a:buClr>
                <a:schemeClr val="accent3"/>
              </a:buClr>
              <a:buFont typeface="Arial"/>
              <a:buNone/>
              <a:defRPr sz="1400" b="0" i="0" u="none" strike="noStrike" cap="none">
                <a:solidFill>
                  <a:srgbClr val="8C8B8A"/>
                </a:solidFill>
                <a:latin typeface="Calibri"/>
                <a:ea typeface="Calibri"/>
                <a:cs typeface="Calibri"/>
                <a:sym typeface="Calibri"/>
              </a:defRPr>
            </a:lvl8pPr>
            <a:lvl9pPr marL="3657600" marR="0" lvl="8" indent="0" algn="ctr"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36" name="Shape 136"/>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37" name="Shape 137"/>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722312" y="5486400"/>
            <a:ext cx="7659687" cy="116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 name="Shape 21"/>
          <p:cNvSpPr txBox="1">
            <a:spLocks noGrp="1"/>
          </p:cNvSpPr>
          <p:nvPr>
            <p:ph type="body" idx="1"/>
          </p:nvPr>
        </p:nvSpPr>
        <p:spPr>
          <a:xfrm>
            <a:off x="722312" y="3852862"/>
            <a:ext cx="6135686" cy="1633538"/>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accent1"/>
              </a:buClr>
              <a:buFont typeface="Arial"/>
              <a:buNone/>
              <a:defRPr sz="2000" b="0" i="0" u="none" strike="noStrike" cap="none">
                <a:solidFill>
                  <a:srgbClr val="8C8B8A"/>
                </a:solidFill>
                <a:latin typeface="Calibri"/>
                <a:ea typeface="Calibri"/>
                <a:cs typeface="Calibri"/>
                <a:sym typeface="Calibri"/>
              </a:defRPr>
            </a:lvl1pPr>
            <a:lvl2pPr marL="457200" marR="0" lvl="1" indent="0" algn="l" rtl="0">
              <a:lnSpc>
                <a:spcPct val="100000"/>
              </a:lnSpc>
              <a:spcBef>
                <a:spcPts val="360"/>
              </a:spcBef>
              <a:spcAft>
                <a:spcPts val="0"/>
              </a:spcAft>
              <a:buClr>
                <a:schemeClr val="accent2"/>
              </a:buClr>
              <a:buFont typeface="Arial"/>
              <a:buNone/>
              <a:defRPr sz="1800" b="0" i="0" u="none" strike="noStrike" cap="none">
                <a:solidFill>
                  <a:srgbClr val="8C8B8A"/>
                </a:solidFill>
                <a:latin typeface="Calibri"/>
                <a:ea typeface="Calibri"/>
                <a:cs typeface="Calibri"/>
                <a:sym typeface="Calibri"/>
              </a:defRPr>
            </a:lvl2pPr>
            <a:lvl3pPr marL="914400" marR="0" lvl="2" indent="0" algn="l" rtl="0">
              <a:lnSpc>
                <a:spcPct val="100000"/>
              </a:lnSpc>
              <a:spcBef>
                <a:spcPts val="320"/>
              </a:spcBef>
              <a:spcAft>
                <a:spcPts val="0"/>
              </a:spcAft>
              <a:buClr>
                <a:schemeClr val="accent3"/>
              </a:buClr>
              <a:buFont typeface="Arial"/>
              <a:buNone/>
              <a:defRPr sz="1600" b="0" i="0" u="none" strike="noStrike" cap="none">
                <a:solidFill>
                  <a:srgbClr val="8C8B8A"/>
                </a:solidFill>
                <a:latin typeface="Calibri"/>
                <a:ea typeface="Calibri"/>
                <a:cs typeface="Calibri"/>
                <a:sym typeface="Calibri"/>
              </a:defRPr>
            </a:lvl3pPr>
            <a:lvl4pPr marL="1371600" marR="0" lvl="3" indent="0" algn="l"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4pPr>
            <a:lvl5pPr marL="1828800" marR="0" lvl="4" indent="0" algn="l" rtl="0">
              <a:lnSpc>
                <a:spcPct val="100000"/>
              </a:lnSpc>
              <a:spcBef>
                <a:spcPts val="280"/>
              </a:spcBef>
              <a:spcAft>
                <a:spcPts val="0"/>
              </a:spcAft>
              <a:buClr>
                <a:schemeClr val="accent5"/>
              </a:buClr>
              <a:buFont typeface="Arial"/>
              <a:buNone/>
              <a:defRPr sz="1400" b="0" i="0" u="none" strike="noStrike" cap="none">
                <a:solidFill>
                  <a:srgbClr val="8C8B8A"/>
                </a:solidFill>
                <a:latin typeface="Calibri"/>
                <a:ea typeface="Calibri"/>
                <a:cs typeface="Calibri"/>
                <a:sym typeface="Calibri"/>
              </a:defRPr>
            </a:lvl5pPr>
            <a:lvl6pPr marL="2286000" marR="0" lvl="5" indent="0" algn="l" rtl="0">
              <a:lnSpc>
                <a:spcPct val="100000"/>
              </a:lnSpc>
              <a:spcBef>
                <a:spcPts val="280"/>
              </a:spcBef>
              <a:spcAft>
                <a:spcPts val="0"/>
              </a:spcAft>
              <a:buClr>
                <a:schemeClr val="accent1"/>
              </a:buClr>
              <a:buFont typeface="Arial"/>
              <a:buNone/>
              <a:defRPr sz="1400" b="0" i="0" u="none" strike="noStrike" cap="none">
                <a:solidFill>
                  <a:srgbClr val="8C8B8A"/>
                </a:solidFill>
                <a:latin typeface="Calibri"/>
                <a:ea typeface="Calibri"/>
                <a:cs typeface="Calibri"/>
                <a:sym typeface="Calibri"/>
              </a:defRPr>
            </a:lvl6pPr>
            <a:lvl7pPr marL="2743200" marR="0" lvl="6" indent="0" algn="l" rtl="0">
              <a:lnSpc>
                <a:spcPct val="100000"/>
              </a:lnSpc>
              <a:spcBef>
                <a:spcPts val="280"/>
              </a:spcBef>
              <a:spcAft>
                <a:spcPts val="0"/>
              </a:spcAft>
              <a:buClr>
                <a:schemeClr val="accent2"/>
              </a:buClr>
              <a:buFont typeface="Arial"/>
              <a:buNone/>
              <a:defRPr sz="1400" b="0" i="0" u="none" strike="noStrike" cap="none">
                <a:solidFill>
                  <a:srgbClr val="8C8B8A"/>
                </a:solidFill>
                <a:latin typeface="Calibri"/>
                <a:ea typeface="Calibri"/>
                <a:cs typeface="Calibri"/>
                <a:sym typeface="Calibri"/>
              </a:defRPr>
            </a:lvl7pPr>
            <a:lvl8pPr marL="3200400" marR="0" lvl="7" indent="0" algn="l" rtl="0">
              <a:lnSpc>
                <a:spcPct val="100000"/>
              </a:lnSpc>
              <a:spcBef>
                <a:spcPts val="280"/>
              </a:spcBef>
              <a:spcAft>
                <a:spcPts val="0"/>
              </a:spcAft>
              <a:buClr>
                <a:schemeClr val="accent3"/>
              </a:buClr>
              <a:buFont typeface="Arial"/>
              <a:buNone/>
              <a:defRPr sz="1400" b="0" i="0" u="none" strike="noStrike" cap="none">
                <a:solidFill>
                  <a:srgbClr val="8C8B8A"/>
                </a:solidFill>
                <a:latin typeface="Calibri"/>
                <a:ea typeface="Calibri"/>
                <a:cs typeface="Calibri"/>
                <a:sym typeface="Calibri"/>
              </a:defRPr>
            </a:lvl8pPr>
            <a:lvl9pPr marL="3657600" marR="0" lvl="8" indent="0" algn="l"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23" name="Shape 23"/>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24" name="Shape 24"/>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40" name="Shape 140"/>
          <p:cNvSpPr txBox="1">
            <a:spLocks noGrp="1"/>
          </p:cNvSpPr>
          <p:nvPr>
            <p:ph type="body" idx="1"/>
          </p:nvPr>
        </p:nvSpPr>
        <p:spPr>
          <a:xfrm>
            <a:off x="457200" y="1536191"/>
            <a:ext cx="3657600" cy="4590288"/>
          </a:xfrm>
          <a:prstGeom prst="rect">
            <a:avLst/>
          </a:prstGeom>
          <a:noFill/>
          <a:ln>
            <a:noFill/>
          </a:ln>
        </p:spPr>
        <p:txBody>
          <a:bodyPr lIns="91425" tIns="91425" rIns="91425" bIns="91425" anchor="t" anchorCtr="0"/>
          <a:lstStyle>
            <a:lvl1pPr marL="342900" marR="0" lvl="0" indent="127000" algn="l" rtl="0">
              <a:lnSpc>
                <a:spcPct val="100000"/>
              </a:lnSpc>
              <a:spcBef>
                <a:spcPts val="560"/>
              </a:spcBef>
              <a:spcAft>
                <a:spcPts val="0"/>
              </a:spcAft>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71119" algn="l" rtl="0">
              <a:lnSpc>
                <a:spcPct val="100000"/>
              </a:lnSpc>
              <a:spcBef>
                <a:spcPts val="480"/>
              </a:spcBef>
              <a:spcAft>
                <a:spcPts val="0"/>
              </a:spcAft>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22861"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016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5080" algn="l" rtl="0">
              <a:lnSpc>
                <a:spcPct val="100000"/>
              </a:lnSpc>
              <a:spcBef>
                <a:spcPts val="360"/>
              </a:spcBef>
              <a:spcAft>
                <a:spcPts val="0"/>
              </a:spcAft>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40639" algn="l" rtl="0">
              <a:lnSpc>
                <a:spcPct val="100000"/>
              </a:lnSpc>
              <a:spcBef>
                <a:spcPts val="360"/>
              </a:spcBef>
              <a:spcAft>
                <a:spcPts val="0"/>
              </a:spcAft>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35560" algn="l" rtl="0">
              <a:lnSpc>
                <a:spcPct val="100000"/>
              </a:lnSpc>
              <a:spcBef>
                <a:spcPts val="360"/>
              </a:spcBef>
              <a:spcAft>
                <a:spcPts val="0"/>
              </a:spcAft>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43179"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3810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2"/>
          </p:nvPr>
        </p:nvSpPr>
        <p:spPr>
          <a:xfrm>
            <a:off x="4419600" y="1536191"/>
            <a:ext cx="3657600" cy="4590288"/>
          </a:xfrm>
          <a:prstGeom prst="rect">
            <a:avLst/>
          </a:prstGeom>
          <a:noFill/>
          <a:ln>
            <a:noFill/>
          </a:ln>
        </p:spPr>
        <p:txBody>
          <a:bodyPr lIns="91425" tIns="91425" rIns="91425" bIns="91425" anchor="t" anchorCtr="0"/>
          <a:lstStyle>
            <a:lvl1pPr marL="342900" marR="0" lvl="0" indent="127000" algn="l" rtl="0">
              <a:lnSpc>
                <a:spcPct val="100000"/>
              </a:lnSpc>
              <a:spcBef>
                <a:spcPts val="560"/>
              </a:spcBef>
              <a:spcAft>
                <a:spcPts val="0"/>
              </a:spcAft>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71119" algn="l" rtl="0">
              <a:lnSpc>
                <a:spcPct val="100000"/>
              </a:lnSpc>
              <a:spcBef>
                <a:spcPts val="480"/>
              </a:spcBef>
              <a:spcAft>
                <a:spcPts val="0"/>
              </a:spcAft>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22861"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016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5080" algn="l" rtl="0">
              <a:lnSpc>
                <a:spcPct val="100000"/>
              </a:lnSpc>
              <a:spcBef>
                <a:spcPts val="360"/>
              </a:spcBef>
              <a:spcAft>
                <a:spcPts val="0"/>
              </a:spcAft>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40639" algn="l" rtl="0">
              <a:lnSpc>
                <a:spcPct val="100000"/>
              </a:lnSpc>
              <a:spcBef>
                <a:spcPts val="360"/>
              </a:spcBef>
              <a:spcAft>
                <a:spcPts val="0"/>
              </a:spcAft>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35560" algn="l" rtl="0">
              <a:lnSpc>
                <a:spcPct val="100000"/>
              </a:lnSpc>
              <a:spcBef>
                <a:spcPts val="360"/>
              </a:spcBef>
              <a:spcAft>
                <a:spcPts val="0"/>
              </a:spcAft>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43179"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3810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43" name="Shape 143"/>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44" name="Shape 144"/>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Shape 145"/>
        <p:cNvGrpSpPr/>
        <p:nvPr/>
      </p:nvGrpSpPr>
      <p:grpSpPr>
        <a:xfrm>
          <a:off x="0" y="0"/>
          <a:ext cx="0" cy="0"/>
          <a:chOff x="0" y="0"/>
          <a:chExt cx="0" cy="0"/>
        </a:xfrm>
      </p:grpSpPr>
      <p:sp>
        <p:nvSpPr>
          <p:cNvPr id="146" name="Shape 146"/>
          <p:cNvSpPr txBox="1">
            <a:spLocks noGrp="1"/>
          </p:cNvSpPr>
          <p:nvPr>
            <p:ph type="dt" idx="10"/>
          </p:nvPr>
        </p:nvSpPr>
        <p:spPr>
          <a:xfrm rot="-5400000">
            <a:off x="7551320" y="1645949"/>
            <a:ext cx="2438399" cy="3656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47" name="Shape 147"/>
          <p:cNvSpPr txBox="1">
            <a:spLocks noGrp="1"/>
          </p:cNvSpPr>
          <p:nvPr>
            <p:ph type="ftr" idx="11"/>
          </p:nvPr>
        </p:nvSpPr>
        <p:spPr>
          <a:xfrm rot="-5400000">
            <a:off x="7586870" y="4048780"/>
            <a:ext cx="2367299" cy="365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48" name="Shape 148"/>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722312" y="5486400"/>
            <a:ext cx="7659687" cy="116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51" name="Shape 151"/>
          <p:cNvSpPr txBox="1">
            <a:spLocks noGrp="1"/>
          </p:cNvSpPr>
          <p:nvPr>
            <p:ph type="body" idx="1"/>
          </p:nvPr>
        </p:nvSpPr>
        <p:spPr>
          <a:xfrm>
            <a:off x="722312" y="3852862"/>
            <a:ext cx="6135686" cy="1633538"/>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accent1"/>
              </a:buClr>
              <a:buFont typeface="Arial"/>
              <a:buNone/>
              <a:defRPr sz="2000" b="0" i="0" u="none" strike="noStrike" cap="none">
                <a:solidFill>
                  <a:srgbClr val="8C8B8A"/>
                </a:solidFill>
                <a:latin typeface="Calibri"/>
                <a:ea typeface="Calibri"/>
                <a:cs typeface="Calibri"/>
                <a:sym typeface="Calibri"/>
              </a:defRPr>
            </a:lvl1pPr>
            <a:lvl2pPr marL="457200" marR="0" lvl="1" indent="0" algn="l" rtl="0">
              <a:lnSpc>
                <a:spcPct val="100000"/>
              </a:lnSpc>
              <a:spcBef>
                <a:spcPts val="360"/>
              </a:spcBef>
              <a:spcAft>
                <a:spcPts val="0"/>
              </a:spcAft>
              <a:buClr>
                <a:schemeClr val="accent2"/>
              </a:buClr>
              <a:buFont typeface="Arial"/>
              <a:buNone/>
              <a:defRPr sz="1800" b="0" i="0" u="none" strike="noStrike" cap="none">
                <a:solidFill>
                  <a:srgbClr val="8C8B8A"/>
                </a:solidFill>
                <a:latin typeface="Calibri"/>
                <a:ea typeface="Calibri"/>
                <a:cs typeface="Calibri"/>
                <a:sym typeface="Calibri"/>
              </a:defRPr>
            </a:lvl2pPr>
            <a:lvl3pPr marL="914400" marR="0" lvl="2" indent="0" algn="l" rtl="0">
              <a:lnSpc>
                <a:spcPct val="100000"/>
              </a:lnSpc>
              <a:spcBef>
                <a:spcPts val="320"/>
              </a:spcBef>
              <a:spcAft>
                <a:spcPts val="0"/>
              </a:spcAft>
              <a:buClr>
                <a:schemeClr val="accent3"/>
              </a:buClr>
              <a:buFont typeface="Arial"/>
              <a:buNone/>
              <a:defRPr sz="1600" b="0" i="0" u="none" strike="noStrike" cap="none">
                <a:solidFill>
                  <a:srgbClr val="8C8B8A"/>
                </a:solidFill>
                <a:latin typeface="Calibri"/>
                <a:ea typeface="Calibri"/>
                <a:cs typeface="Calibri"/>
                <a:sym typeface="Calibri"/>
              </a:defRPr>
            </a:lvl3pPr>
            <a:lvl4pPr marL="1371600" marR="0" lvl="3" indent="0" algn="l"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4pPr>
            <a:lvl5pPr marL="1828800" marR="0" lvl="4" indent="0" algn="l" rtl="0">
              <a:lnSpc>
                <a:spcPct val="100000"/>
              </a:lnSpc>
              <a:spcBef>
                <a:spcPts val="280"/>
              </a:spcBef>
              <a:spcAft>
                <a:spcPts val="0"/>
              </a:spcAft>
              <a:buClr>
                <a:schemeClr val="accent5"/>
              </a:buClr>
              <a:buFont typeface="Arial"/>
              <a:buNone/>
              <a:defRPr sz="1400" b="0" i="0" u="none" strike="noStrike" cap="none">
                <a:solidFill>
                  <a:srgbClr val="8C8B8A"/>
                </a:solidFill>
                <a:latin typeface="Calibri"/>
                <a:ea typeface="Calibri"/>
                <a:cs typeface="Calibri"/>
                <a:sym typeface="Calibri"/>
              </a:defRPr>
            </a:lvl5pPr>
            <a:lvl6pPr marL="2286000" marR="0" lvl="5" indent="0" algn="l" rtl="0">
              <a:lnSpc>
                <a:spcPct val="100000"/>
              </a:lnSpc>
              <a:spcBef>
                <a:spcPts val="280"/>
              </a:spcBef>
              <a:spcAft>
                <a:spcPts val="0"/>
              </a:spcAft>
              <a:buClr>
                <a:schemeClr val="accent1"/>
              </a:buClr>
              <a:buFont typeface="Arial"/>
              <a:buNone/>
              <a:defRPr sz="1400" b="0" i="0" u="none" strike="noStrike" cap="none">
                <a:solidFill>
                  <a:srgbClr val="8C8B8A"/>
                </a:solidFill>
                <a:latin typeface="Calibri"/>
                <a:ea typeface="Calibri"/>
                <a:cs typeface="Calibri"/>
                <a:sym typeface="Calibri"/>
              </a:defRPr>
            </a:lvl6pPr>
            <a:lvl7pPr marL="2743200" marR="0" lvl="6" indent="0" algn="l" rtl="0">
              <a:lnSpc>
                <a:spcPct val="100000"/>
              </a:lnSpc>
              <a:spcBef>
                <a:spcPts val="280"/>
              </a:spcBef>
              <a:spcAft>
                <a:spcPts val="0"/>
              </a:spcAft>
              <a:buClr>
                <a:schemeClr val="accent2"/>
              </a:buClr>
              <a:buFont typeface="Arial"/>
              <a:buNone/>
              <a:defRPr sz="1400" b="0" i="0" u="none" strike="noStrike" cap="none">
                <a:solidFill>
                  <a:srgbClr val="8C8B8A"/>
                </a:solidFill>
                <a:latin typeface="Calibri"/>
                <a:ea typeface="Calibri"/>
                <a:cs typeface="Calibri"/>
                <a:sym typeface="Calibri"/>
              </a:defRPr>
            </a:lvl7pPr>
            <a:lvl8pPr marL="3200400" marR="0" lvl="7" indent="0" algn="l" rtl="0">
              <a:lnSpc>
                <a:spcPct val="100000"/>
              </a:lnSpc>
              <a:spcBef>
                <a:spcPts val="280"/>
              </a:spcBef>
              <a:spcAft>
                <a:spcPts val="0"/>
              </a:spcAft>
              <a:buClr>
                <a:schemeClr val="accent3"/>
              </a:buClr>
              <a:buFont typeface="Arial"/>
              <a:buNone/>
              <a:defRPr sz="1400" b="0" i="0" u="none" strike="noStrike" cap="none">
                <a:solidFill>
                  <a:srgbClr val="8C8B8A"/>
                </a:solidFill>
                <a:latin typeface="Calibri"/>
                <a:ea typeface="Calibri"/>
                <a:cs typeface="Calibri"/>
                <a:sym typeface="Calibri"/>
              </a:defRPr>
            </a:lvl8pPr>
            <a:lvl9pPr marL="3657600" marR="0" lvl="8" indent="0" algn="l"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53" name="Shape 153"/>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54" name="Shape 154"/>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57" name="Shape 157"/>
          <p:cNvSpPr txBox="1">
            <a:spLocks noGrp="1"/>
          </p:cNvSpPr>
          <p:nvPr>
            <p:ph type="body" idx="1"/>
          </p:nvPr>
        </p:nvSpPr>
        <p:spPr>
          <a:xfrm>
            <a:off x="457200" y="1535112"/>
            <a:ext cx="3657600" cy="639762"/>
          </a:xfrm>
          <a:prstGeom prst="rect">
            <a:avLst/>
          </a:prstGeom>
          <a:noFill/>
          <a:ln>
            <a:noFill/>
          </a:ln>
        </p:spPr>
        <p:txBody>
          <a:bodyPr lIns="91425" tIns="91425" rIns="91425" bIns="91425" anchor="b" anchorCtr="0"/>
          <a:lstStyle>
            <a:lvl1pPr marL="0" marR="0" lvl="0" indent="0" algn="ctr" rtl="0">
              <a:lnSpc>
                <a:spcPct val="100000"/>
              </a:lnSpc>
              <a:spcBef>
                <a:spcPts val="400"/>
              </a:spcBef>
              <a:spcAft>
                <a:spcPts val="0"/>
              </a:spcAft>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2"/>
          </p:nvPr>
        </p:nvSpPr>
        <p:spPr>
          <a:xfrm>
            <a:off x="457200" y="2174875"/>
            <a:ext cx="3657600" cy="3951286"/>
          </a:xfrm>
          <a:prstGeom prst="rect">
            <a:avLst/>
          </a:prstGeom>
          <a:noFill/>
          <a:ln>
            <a:noFill/>
          </a:ln>
        </p:spPr>
        <p:txBody>
          <a:bodyPr lIns="91425" tIns="91425" rIns="91425" bIns="91425" anchor="t" anchorCtr="0"/>
          <a:lstStyle>
            <a:lvl1pPr marL="342900" marR="0" lvl="0" indent="76200" algn="l" rtl="0">
              <a:lnSpc>
                <a:spcPct val="100000"/>
              </a:lnSpc>
              <a:spcBef>
                <a:spcPts val="480"/>
              </a:spcBef>
              <a:spcAft>
                <a:spcPts val="0"/>
              </a:spcAft>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30480" algn="l" rtl="0">
              <a:lnSpc>
                <a:spcPct val="100000"/>
              </a:lnSpc>
              <a:spcBef>
                <a:spcPts val="320"/>
              </a:spcBef>
              <a:spcAft>
                <a:spcPts val="0"/>
              </a:spcAft>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15239" algn="l" rtl="0">
              <a:lnSpc>
                <a:spcPct val="100000"/>
              </a:lnSpc>
              <a:spcBef>
                <a:spcPts val="320"/>
              </a:spcBef>
              <a:spcAft>
                <a:spcPts val="0"/>
              </a:spcAft>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10160" algn="l" rtl="0">
              <a:lnSpc>
                <a:spcPct val="100000"/>
              </a:lnSpc>
              <a:spcBef>
                <a:spcPts val="320"/>
              </a:spcBef>
              <a:spcAft>
                <a:spcPts val="0"/>
              </a:spcAft>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17779" algn="l" rtl="0">
              <a:lnSpc>
                <a:spcPct val="100000"/>
              </a:lnSpc>
              <a:spcBef>
                <a:spcPts val="320"/>
              </a:spcBef>
              <a:spcAft>
                <a:spcPts val="0"/>
              </a:spcAft>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body" idx="3"/>
          </p:nvPr>
        </p:nvSpPr>
        <p:spPr>
          <a:xfrm>
            <a:off x="4419600" y="1535112"/>
            <a:ext cx="3657600" cy="639762"/>
          </a:xfrm>
          <a:prstGeom prst="rect">
            <a:avLst/>
          </a:prstGeom>
          <a:noFill/>
          <a:ln>
            <a:noFill/>
          </a:ln>
        </p:spPr>
        <p:txBody>
          <a:bodyPr lIns="91425" tIns="91425" rIns="91425" bIns="91425" anchor="b" anchorCtr="0"/>
          <a:lstStyle>
            <a:lvl1pPr marL="0" marR="0" lvl="0" indent="0" algn="ctr" rtl="0">
              <a:lnSpc>
                <a:spcPct val="100000"/>
              </a:lnSpc>
              <a:spcBef>
                <a:spcPts val="400"/>
              </a:spcBef>
              <a:spcAft>
                <a:spcPts val="0"/>
              </a:spcAft>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body" idx="4"/>
          </p:nvPr>
        </p:nvSpPr>
        <p:spPr>
          <a:xfrm>
            <a:off x="4419600" y="2174875"/>
            <a:ext cx="3657600" cy="3951286"/>
          </a:xfrm>
          <a:prstGeom prst="rect">
            <a:avLst/>
          </a:prstGeom>
          <a:noFill/>
          <a:ln>
            <a:noFill/>
          </a:ln>
        </p:spPr>
        <p:txBody>
          <a:bodyPr lIns="91425" tIns="91425" rIns="91425" bIns="91425" anchor="t" anchorCtr="0"/>
          <a:lstStyle>
            <a:lvl1pPr marL="342900" marR="0" lvl="0" indent="76200" algn="l" rtl="0">
              <a:lnSpc>
                <a:spcPct val="100000"/>
              </a:lnSpc>
              <a:spcBef>
                <a:spcPts val="480"/>
              </a:spcBef>
              <a:spcAft>
                <a:spcPts val="0"/>
              </a:spcAft>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30480" algn="l" rtl="0">
              <a:lnSpc>
                <a:spcPct val="100000"/>
              </a:lnSpc>
              <a:spcBef>
                <a:spcPts val="320"/>
              </a:spcBef>
              <a:spcAft>
                <a:spcPts val="0"/>
              </a:spcAft>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15239" algn="l" rtl="0">
              <a:lnSpc>
                <a:spcPct val="100000"/>
              </a:lnSpc>
              <a:spcBef>
                <a:spcPts val="320"/>
              </a:spcBef>
              <a:spcAft>
                <a:spcPts val="0"/>
              </a:spcAft>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10160" algn="l" rtl="0">
              <a:lnSpc>
                <a:spcPct val="100000"/>
              </a:lnSpc>
              <a:spcBef>
                <a:spcPts val="320"/>
              </a:spcBef>
              <a:spcAft>
                <a:spcPts val="0"/>
              </a:spcAft>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17779" algn="l" rtl="0">
              <a:lnSpc>
                <a:spcPct val="100000"/>
              </a:lnSpc>
              <a:spcBef>
                <a:spcPts val="320"/>
              </a:spcBef>
              <a:spcAft>
                <a:spcPts val="0"/>
              </a:spcAft>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62" name="Shape 162"/>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63" name="Shape 163"/>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04801" y="5495544"/>
            <a:ext cx="7772400" cy="59435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66" name="Shape 166"/>
          <p:cNvSpPr txBox="1">
            <a:spLocks noGrp="1"/>
          </p:cNvSpPr>
          <p:nvPr>
            <p:ph type="body" idx="1"/>
          </p:nvPr>
        </p:nvSpPr>
        <p:spPr>
          <a:xfrm>
            <a:off x="304797" y="6096000"/>
            <a:ext cx="7772400" cy="609599"/>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68" name="Shape 168"/>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69" name="Shape 169"/>
          <p:cNvSpPr txBox="1">
            <a:spLocks noGrp="1"/>
          </p:cNvSpPr>
          <p:nvPr>
            <p:ph type="body" idx="2"/>
          </p:nvPr>
        </p:nvSpPr>
        <p:spPr>
          <a:xfrm>
            <a:off x="304800" y="381000"/>
            <a:ext cx="7772400" cy="494283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0" name="Shape 170"/>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01752" y="5495278"/>
            <a:ext cx="7772400" cy="594624"/>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3" name="Shape 173"/>
          <p:cNvSpPr>
            <a:spLocks noGrp="1"/>
          </p:cNvSpPr>
          <p:nvPr>
            <p:ph type="pic" idx="2"/>
          </p:nvPr>
        </p:nvSpPr>
        <p:spPr>
          <a:xfrm>
            <a:off x="0" y="0"/>
            <a:ext cx="8458200" cy="5486399"/>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accent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accent2"/>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accent5"/>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accent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accent2"/>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accent3"/>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body" idx="1"/>
          </p:nvPr>
        </p:nvSpPr>
        <p:spPr>
          <a:xfrm>
            <a:off x="301752" y="6096000"/>
            <a:ext cx="7772400" cy="612648"/>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76" name="Shape 176"/>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77" name="Shape 177"/>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871537" y="192088"/>
            <a:ext cx="8162924" cy="143192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80" name="Shape 180"/>
          <p:cNvSpPr txBox="1">
            <a:spLocks noGrp="1"/>
          </p:cNvSpPr>
          <p:nvPr>
            <p:ph type="body" idx="1"/>
          </p:nvPr>
        </p:nvSpPr>
        <p:spPr>
          <a:xfrm>
            <a:off x="912812" y="1905000"/>
            <a:ext cx="3978273" cy="4190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body" idx="2"/>
          </p:nvPr>
        </p:nvSpPr>
        <p:spPr>
          <a:xfrm>
            <a:off x="5043487" y="1905000"/>
            <a:ext cx="3979862" cy="4190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dt" idx="10"/>
          </p:nvPr>
        </p:nvSpPr>
        <p:spPr>
          <a:xfrm>
            <a:off x="1152525" y="6286500"/>
            <a:ext cx="1904999" cy="457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83" name="Shape 183"/>
          <p:cNvSpPr txBox="1">
            <a:spLocks noGrp="1"/>
          </p:cNvSpPr>
          <p:nvPr>
            <p:ph type="ftr" idx="11"/>
          </p:nvPr>
        </p:nvSpPr>
        <p:spPr>
          <a:xfrm>
            <a:off x="3590925" y="6286500"/>
            <a:ext cx="2895600" cy="457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84" name="Shape 184"/>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27" name="Shape 27"/>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pic>
        <p:nvPicPr>
          <p:cNvPr id="28" name="Shape 28"/>
          <p:cNvPicPr preferRelativeResize="0"/>
          <p:nvPr/>
        </p:nvPicPr>
        <p:blipFill rotWithShape="1">
          <a:blip r:embed="rId2">
            <a:alphaModFix/>
          </a:blip>
          <a:srcRect/>
          <a:stretch/>
        </p:blipFill>
        <p:spPr>
          <a:xfrm>
            <a:off x="6696999" y="155250"/>
            <a:ext cx="1712923" cy="931450"/>
          </a:xfrm>
          <a:prstGeom prst="rect">
            <a:avLst/>
          </a:prstGeom>
          <a:noFill/>
          <a:ln>
            <a:noFill/>
          </a:ln>
        </p:spPr>
      </p:pic>
      <p:sp>
        <p:nvSpPr>
          <p:cNvPr id="29" name="Shape 2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685800" y="1905000"/>
            <a:ext cx="7543800" cy="259397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Cambria"/>
              <a:buNone/>
              <a:defRPr sz="6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2" name="Shape 32"/>
          <p:cNvSpPr txBox="1">
            <a:spLocks noGrp="1"/>
          </p:cNvSpPr>
          <p:nvPr>
            <p:ph type="subTitle" idx="1"/>
          </p:nvPr>
        </p:nvSpPr>
        <p:spPr>
          <a:xfrm>
            <a:off x="685800" y="4572000"/>
            <a:ext cx="6461759" cy="106679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chemeClr val="accent1"/>
              </a:buClr>
              <a:buFont typeface="Arial"/>
              <a:buNone/>
              <a:defRPr sz="2000" b="0" i="0" u="none" strike="noStrike" cap="none">
                <a:solidFill>
                  <a:srgbClr val="8C8B8A"/>
                </a:solidFill>
                <a:latin typeface="Calibri"/>
                <a:ea typeface="Calibri"/>
                <a:cs typeface="Calibri"/>
                <a:sym typeface="Calibri"/>
              </a:defRPr>
            </a:lvl1pPr>
            <a:lvl2pPr marL="457200" marR="0" lvl="1" indent="0" algn="ctr" rtl="0">
              <a:lnSpc>
                <a:spcPct val="100000"/>
              </a:lnSpc>
              <a:spcBef>
                <a:spcPts val="400"/>
              </a:spcBef>
              <a:spcAft>
                <a:spcPts val="0"/>
              </a:spcAft>
              <a:buClr>
                <a:schemeClr val="accent2"/>
              </a:buClr>
              <a:buFont typeface="Arial"/>
              <a:buNone/>
              <a:defRPr sz="2000" b="0" i="0" u="none" strike="noStrike" cap="none">
                <a:solidFill>
                  <a:srgbClr val="8C8B8A"/>
                </a:solidFill>
                <a:latin typeface="Calibri"/>
                <a:ea typeface="Calibri"/>
                <a:cs typeface="Calibri"/>
                <a:sym typeface="Calibri"/>
              </a:defRPr>
            </a:lvl2pPr>
            <a:lvl3pPr marL="914400" marR="0" lvl="2" indent="0" algn="ctr" rtl="0">
              <a:lnSpc>
                <a:spcPct val="100000"/>
              </a:lnSpc>
              <a:spcBef>
                <a:spcPts val="360"/>
              </a:spcBef>
              <a:spcAft>
                <a:spcPts val="0"/>
              </a:spcAft>
              <a:buClr>
                <a:schemeClr val="accent3"/>
              </a:buClr>
              <a:buFont typeface="Arial"/>
              <a:buNone/>
              <a:defRPr sz="1800" b="0" i="0" u="none" strike="noStrike" cap="none">
                <a:solidFill>
                  <a:srgbClr val="8C8B8A"/>
                </a:solidFill>
                <a:latin typeface="Calibri"/>
                <a:ea typeface="Calibri"/>
                <a:cs typeface="Calibri"/>
                <a:sym typeface="Calibri"/>
              </a:defRPr>
            </a:lvl3pPr>
            <a:lvl4pPr marL="1371600" marR="0" lvl="3" indent="0" algn="ctr" rtl="0">
              <a:lnSpc>
                <a:spcPct val="100000"/>
              </a:lnSpc>
              <a:spcBef>
                <a:spcPts val="320"/>
              </a:spcBef>
              <a:spcAft>
                <a:spcPts val="0"/>
              </a:spcAft>
              <a:buClr>
                <a:schemeClr val="accent4"/>
              </a:buClr>
              <a:buFont typeface="Arial"/>
              <a:buNone/>
              <a:defRPr sz="1600" b="0" i="0" u="none" strike="noStrike" cap="none">
                <a:solidFill>
                  <a:srgbClr val="8C8B8A"/>
                </a:solidFill>
                <a:latin typeface="Calibri"/>
                <a:ea typeface="Calibri"/>
                <a:cs typeface="Calibri"/>
                <a:sym typeface="Calibri"/>
              </a:defRPr>
            </a:lvl4pPr>
            <a:lvl5pPr marL="1828800" marR="0" lvl="4" indent="0" algn="ctr" rtl="0">
              <a:lnSpc>
                <a:spcPct val="100000"/>
              </a:lnSpc>
              <a:spcBef>
                <a:spcPts val="280"/>
              </a:spcBef>
              <a:spcAft>
                <a:spcPts val="0"/>
              </a:spcAft>
              <a:buClr>
                <a:schemeClr val="accent5"/>
              </a:buClr>
              <a:buFont typeface="Arial"/>
              <a:buNone/>
              <a:defRPr sz="1400" b="0" i="0" u="none" strike="noStrike" cap="none">
                <a:solidFill>
                  <a:srgbClr val="8C8B8A"/>
                </a:solidFill>
                <a:latin typeface="Calibri"/>
                <a:ea typeface="Calibri"/>
                <a:cs typeface="Calibri"/>
                <a:sym typeface="Calibri"/>
              </a:defRPr>
            </a:lvl5pPr>
            <a:lvl6pPr marL="2286000" marR="0" lvl="5" indent="0" algn="ctr" rtl="0">
              <a:lnSpc>
                <a:spcPct val="100000"/>
              </a:lnSpc>
              <a:spcBef>
                <a:spcPts val="280"/>
              </a:spcBef>
              <a:spcAft>
                <a:spcPts val="0"/>
              </a:spcAft>
              <a:buClr>
                <a:schemeClr val="accent1"/>
              </a:buClr>
              <a:buFont typeface="Arial"/>
              <a:buNone/>
              <a:defRPr sz="1400" b="0" i="0" u="none" strike="noStrike" cap="none">
                <a:solidFill>
                  <a:srgbClr val="8C8B8A"/>
                </a:solidFill>
                <a:latin typeface="Calibri"/>
                <a:ea typeface="Calibri"/>
                <a:cs typeface="Calibri"/>
                <a:sym typeface="Calibri"/>
              </a:defRPr>
            </a:lvl6pPr>
            <a:lvl7pPr marL="2743200" marR="0" lvl="6" indent="0" algn="ctr" rtl="0">
              <a:lnSpc>
                <a:spcPct val="100000"/>
              </a:lnSpc>
              <a:spcBef>
                <a:spcPts val="280"/>
              </a:spcBef>
              <a:spcAft>
                <a:spcPts val="0"/>
              </a:spcAft>
              <a:buClr>
                <a:schemeClr val="accent2"/>
              </a:buClr>
              <a:buFont typeface="Arial"/>
              <a:buNone/>
              <a:defRPr sz="1400" b="0" i="0" u="none" strike="noStrike" cap="none">
                <a:solidFill>
                  <a:srgbClr val="8C8B8A"/>
                </a:solidFill>
                <a:latin typeface="Calibri"/>
                <a:ea typeface="Calibri"/>
                <a:cs typeface="Calibri"/>
                <a:sym typeface="Calibri"/>
              </a:defRPr>
            </a:lvl7pPr>
            <a:lvl8pPr marL="3200400" marR="0" lvl="7" indent="0" algn="ctr" rtl="0">
              <a:lnSpc>
                <a:spcPct val="100000"/>
              </a:lnSpc>
              <a:spcBef>
                <a:spcPts val="280"/>
              </a:spcBef>
              <a:spcAft>
                <a:spcPts val="0"/>
              </a:spcAft>
              <a:buClr>
                <a:schemeClr val="accent3"/>
              </a:buClr>
              <a:buFont typeface="Arial"/>
              <a:buNone/>
              <a:defRPr sz="1400" b="0" i="0" u="none" strike="noStrike" cap="none">
                <a:solidFill>
                  <a:srgbClr val="8C8B8A"/>
                </a:solidFill>
                <a:latin typeface="Calibri"/>
                <a:ea typeface="Calibri"/>
                <a:cs typeface="Calibri"/>
                <a:sym typeface="Calibri"/>
              </a:defRPr>
            </a:lvl8pPr>
            <a:lvl9pPr marL="3657600" marR="0" lvl="8" indent="0" algn="ctr"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34" name="Shape 34"/>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35" name="Shape 35"/>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50"/>
            <a:ext cx="62397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8" name="Shape 38"/>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39" name="Shape 39"/>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pic>
        <p:nvPicPr>
          <p:cNvPr id="40" name="Shape 40"/>
          <p:cNvPicPr preferRelativeResize="0"/>
          <p:nvPr/>
        </p:nvPicPr>
        <p:blipFill rotWithShape="1">
          <a:blip r:embed="rId2">
            <a:alphaModFix/>
          </a:blip>
          <a:srcRect/>
          <a:stretch/>
        </p:blipFill>
        <p:spPr>
          <a:xfrm>
            <a:off x="7058025" y="4724400"/>
            <a:ext cx="1398587" cy="2133598"/>
          </a:xfrm>
          <a:prstGeom prst="rect">
            <a:avLst/>
          </a:prstGeom>
          <a:noFill/>
          <a:ln>
            <a:noFill/>
          </a:ln>
        </p:spPr>
      </p:pic>
      <p:pic>
        <p:nvPicPr>
          <p:cNvPr id="41" name="Shape 41"/>
          <p:cNvPicPr preferRelativeResize="0"/>
          <p:nvPr/>
        </p:nvPicPr>
        <p:blipFill rotWithShape="1">
          <a:blip r:embed="rId3">
            <a:alphaModFix/>
          </a:blip>
          <a:srcRect/>
          <a:stretch/>
        </p:blipFill>
        <p:spPr>
          <a:xfrm>
            <a:off x="6696999" y="155250"/>
            <a:ext cx="1712923" cy="931450"/>
          </a:xfrm>
          <a:prstGeom prst="rect">
            <a:avLst/>
          </a:prstGeom>
          <a:noFill/>
          <a:ln>
            <a:noFill/>
          </a:ln>
        </p:spPr>
      </p:pic>
      <p:sp>
        <p:nvSpPr>
          <p:cNvPr id="42" name="Shape 4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Shape 43"/>
        <p:cNvGrpSpPr/>
        <p:nvPr/>
      </p:nvGrpSpPr>
      <p:grpSpPr>
        <a:xfrm>
          <a:off x="0" y="0"/>
          <a:ext cx="0" cy="0"/>
          <a:chOff x="0" y="0"/>
          <a:chExt cx="0" cy="0"/>
        </a:xfrm>
      </p:grpSpPr>
      <p:sp>
        <p:nvSpPr>
          <p:cNvPr id="44" name="Shape 44"/>
          <p:cNvSpPr txBox="1">
            <a:spLocks noGrp="1"/>
          </p:cNvSpPr>
          <p:nvPr>
            <p:ph type="dt" idx="10"/>
          </p:nvPr>
        </p:nvSpPr>
        <p:spPr>
          <a:xfrm rot="-5400000">
            <a:off x="7551320" y="1645949"/>
            <a:ext cx="2438399" cy="3656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45" name="Shape 45"/>
          <p:cNvSpPr txBox="1">
            <a:spLocks noGrp="1"/>
          </p:cNvSpPr>
          <p:nvPr>
            <p:ph type="ftr" idx="11"/>
          </p:nvPr>
        </p:nvSpPr>
        <p:spPr>
          <a:xfrm rot="-5400000">
            <a:off x="7586870" y="4048780"/>
            <a:ext cx="2367299" cy="365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46" name="Shape 46"/>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9" name="Shape 49"/>
          <p:cNvSpPr txBox="1">
            <a:spLocks noGrp="1"/>
          </p:cNvSpPr>
          <p:nvPr>
            <p:ph type="body" idx="1"/>
          </p:nvPr>
        </p:nvSpPr>
        <p:spPr>
          <a:xfrm>
            <a:off x="457200" y="1536191"/>
            <a:ext cx="3657600" cy="4590288"/>
          </a:xfrm>
          <a:prstGeom prst="rect">
            <a:avLst/>
          </a:prstGeom>
          <a:noFill/>
          <a:ln>
            <a:noFill/>
          </a:ln>
        </p:spPr>
        <p:txBody>
          <a:bodyPr lIns="91425" tIns="91425" rIns="91425" bIns="91425" anchor="t" anchorCtr="0"/>
          <a:lstStyle>
            <a:lvl1pPr marL="342900" marR="0" lvl="0" indent="127000" algn="l" rtl="0">
              <a:lnSpc>
                <a:spcPct val="100000"/>
              </a:lnSpc>
              <a:spcBef>
                <a:spcPts val="560"/>
              </a:spcBef>
              <a:spcAft>
                <a:spcPts val="0"/>
              </a:spcAft>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71119" algn="l" rtl="0">
              <a:lnSpc>
                <a:spcPct val="100000"/>
              </a:lnSpc>
              <a:spcBef>
                <a:spcPts val="480"/>
              </a:spcBef>
              <a:spcAft>
                <a:spcPts val="0"/>
              </a:spcAft>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22861"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016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5080" algn="l" rtl="0">
              <a:lnSpc>
                <a:spcPct val="100000"/>
              </a:lnSpc>
              <a:spcBef>
                <a:spcPts val="360"/>
              </a:spcBef>
              <a:spcAft>
                <a:spcPts val="0"/>
              </a:spcAft>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40639" algn="l" rtl="0">
              <a:lnSpc>
                <a:spcPct val="100000"/>
              </a:lnSpc>
              <a:spcBef>
                <a:spcPts val="360"/>
              </a:spcBef>
              <a:spcAft>
                <a:spcPts val="0"/>
              </a:spcAft>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35560" algn="l" rtl="0">
              <a:lnSpc>
                <a:spcPct val="100000"/>
              </a:lnSpc>
              <a:spcBef>
                <a:spcPts val="360"/>
              </a:spcBef>
              <a:spcAft>
                <a:spcPts val="0"/>
              </a:spcAft>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43179"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3810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419600" y="1536191"/>
            <a:ext cx="3657600" cy="4590288"/>
          </a:xfrm>
          <a:prstGeom prst="rect">
            <a:avLst/>
          </a:prstGeom>
          <a:noFill/>
          <a:ln>
            <a:noFill/>
          </a:ln>
        </p:spPr>
        <p:txBody>
          <a:bodyPr lIns="91425" tIns="91425" rIns="91425" bIns="91425" anchor="t" anchorCtr="0"/>
          <a:lstStyle>
            <a:lvl1pPr marL="342900" marR="0" lvl="0" indent="127000" algn="l" rtl="0">
              <a:lnSpc>
                <a:spcPct val="100000"/>
              </a:lnSpc>
              <a:spcBef>
                <a:spcPts val="560"/>
              </a:spcBef>
              <a:spcAft>
                <a:spcPts val="0"/>
              </a:spcAft>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71119" algn="l" rtl="0">
              <a:lnSpc>
                <a:spcPct val="100000"/>
              </a:lnSpc>
              <a:spcBef>
                <a:spcPts val="480"/>
              </a:spcBef>
              <a:spcAft>
                <a:spcPts val="0"/>
              </a:spcAft>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22861"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016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5080" algn="l" rtl="0">
              <a:lnSpc>
                <a:spcPct val="100000"/>
              </a:lnSpc>
              <a:spcBef>
                <a:spcPts val="360"/>
              </a:spcBef>
              <a:spcAft>
                <a:spcPts val="0"/>
              </a:spcAft>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40639" algn="l" rtl="0">
              <a:lnSpc>
                <a:spcPct val="100000"/>
              </a:lnSpc>
              <a:spcBef>
                <a:spcPts val="360"/>
              </a:spcBef>
              <a:spcAft>
                <a:spcPts val="0"/>
              </a:spcAft>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35560" algn="l" rtl="0">
              <a:lnSpc>
                <a:spcPct val="100000"/>
              </a:lnSpc>
              <a:spcBef>
                <a:spcPts val="360"/>
              </a:spcBef>
              <a:spcAft>
                <a:spcPts val="0"/>
              </a:spcAft>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43179"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3810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52" name="Shape 52"/>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53" name="Shape 53"/>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6" name="Shape 56"/>
          <p:cNvSpPr txBox="1">
            <a:spLocks noGrp="1"/>
          </p:cNvSpPr>
          <p:nvPr>
            <p:ph type="body" idx="1"/>
          </p:nvPr>
        </p:nvSpPr>
        <p:spPr>
          <a:xfrm>
            <a:off x="457200" y="1535112"/>
            <a:ext cx="3657600" cy="639762"/>
          </a:xfrm>
          <a:prstGeom prst="rect">
            <a:avLst/>
          </a:prstGeom>
          <a:noFill/>
          <a:ln>
            <a:noFill/>
          </a:ln>
        </p:spPr>
        <p:txBody>
          <a:bodyPr lIns="91425" tIns="91425" rIns="91425" bIns="91425" anchor="b" anchorCtr="0"/>
          <a:lstStyle>
            <a:lvl1pPr marL="0" marR="0" lvl="0" indent="0" algn="ctr" rtl="0">
              <a:lnSpc>
                <a:spcPct val="100000"/>
              </a:lnSpc>
              <a:spcBef>
                <a:spcPts val="400"/>
              </a:spcBef>
              <a:spcAft>
                <a:spcPts val="0"/>
              </a:spcAft>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2174875"/>
            <a:ext cx="3657600" cy="3951286"/>
          </a:xfrm>
          <a:prstGeom prst="rect">
            <a:avLst/>
          </a:prstGeom>
          <a:noFill/>
          <a:ln>
            <a:noFill/>
          </a:ln>
        </p:spPr>
        <p:txBody>
          <a:bodyPr lIns="91425" tIns="91425" rIns="91425" bIns="91425" anchor="t" anchorCtr="0"/>
          <a:lstStyle>
            <a:lvl1pPr marL="342900" marR="0" lvl="0" indent="76200" algn="l" rtl="0">
              <a:lnSpc>
                <a:spcPct val="100000"/>
              </a:lnSpc>
              <a:spcBef>
                <a:spcPts val="480"/>
              </a:spcBef>
              <a:spcAft>
                <a:spcPts val="0"/>
              </a:spcAft>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30480" algn="l" rtl="0">
              <a:lnSpc>
                <a:spcPct val="100000"/>
              </a:lnSpc>
              <a:spcBef>
                <a:spcPts val="320"/>
              </a:spcBef>
              <a:spcAft>
                <a:spcPts val="0"/>
              </a:spcAft>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15239" algn="l" rtl="0">
              <a:lnSpc>
                <a:spcPct val="100000"/>
              </a:lnSpc>
              <a:spcBef>
                <a:spcPts val="320"/>
              </a:spcBef>
              <a:spcAft>
                <a:spcPts val="0"/>
              </a:spcAft>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10160" algn="l" rtl="0">
              <a:lnSpc>
                <a:spcPct val="100000"/>
              </a:lnSpc>
              <a:spcBef>
                <a:spcPts val="320"/>
              </a:spcBef>
              <a:spcAft>
                <a:spcPts val="0"/>
              </a:spcAft>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17779" algn="l" rtl="0">
              <a:lnSpc>
                <a:spcPct val="100000"/>
              </a:lnSpc>
              <a:spcBef>
                <a:spcPts val="320"/>
              </a:spcBef>
              <a:spcAft>
                <a:spcPts val="0"/>
              </a:spcAft>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3"/>
          </p:nvPr>
        </p:nvSpPr>
        <p:spPr>
          <a:xfrm>
            <a:off x="4419600" y="1535112"/>
            <a:ext cx="3657600" cy="639762"/>
          </a:xfrm>
          <a:prstGeom prst="rect">
            <a:avLst/>
          </a:prstGeom>
          <a:noFill/>
          <a:ln>
            <a:noFill/>
          </a:ln>
        </p:spPr>
        <p:txBody>
          <a:bodyPr lIns="91425" tIns="91425" rIns="91425" bIns="91425" anchor="b" anchorCtr="0"/>
          <a:lstStyle>
            <a:lvl1pPr marL="0" marR="0" lvl="0" indent="0" algn="ctr" rtl="0">
              <a:lnSpc>
                <a:spcPct val="100000"/>
              </a:lnSpc>
              <a:spcBef>
                <a:spcPts val="400"/>
              </a:spcBef>
              <a:spcAft>
                <a:spcPts val="0"/>
              </a:spcAft>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4"/>
          </p:nvPr>
        </p:nvSpPr>
        <p:spPr>
          <a:xfrm>
            <a:off x="4419600" y="2174875"/>
            <a:ext cx="3657600" cy="3951286"/>
          </a:xfrm>
          <a:prstGeom prst="rect">
            <a:avLst/>
          </a:prstGeom>
          <a:noFill/>
          <a:ln>
            <a:noFill/>
          </a:ln>
        </p:spPr>
        <p:txBody>
          <a:bodyPr lIns="91425" tIns="91425" rIns="91425" bIns="91425" anchor="t" anchorCtr="0"/>
          <a:lstStyle>
            <a:lvl1pPr marL="342900" marR="0" lvl="0" indent="76200" algn="l" rtl="0">
              <a:lnSpc>
                <a:spcPct val="100000"/>
              </a:lnSpc>
              <a:spcBef>
                <a:spcPts val="480"/>
              </a:spcBef>
              <a:spcAft>
                <a:spcPts val="0"/>
              </a:spcAft>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30480" algn="l" rtl="0">
              <a:lnSpc>
                <a:spcPct val="100000"/>
              </a:lnSpc>
              <a:spcBef>
                <a:spcPts val="320"/>
              </a:spcBef>
              <a:spcAft>
                <a:spcPts val="0"/>
              </a:spcAft>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15239" algn="l" rtl="0">
              <a:lnSpc>
                <a:spcPct val="100000"/>
              </a:lnSpc>
              <a:spcBef>
                <a:spcPts val="320"/>
              </a:spcBef>
              <a:spcAft>
                <a:spcPts val="0"/>
              </a:spcAft>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10160" algn="l" rtl="0">
              <a:lnSpc>
                <a:spcPct val="100000"/>
              </a:lnSpc>
              <a:spcBef>
                <a:spcPts val="320"/>
              </a:spcBef>
              <a:spcAft>
                <a:spcPts val="0"/>
              </a:spcAft>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17779" algn="l" rtl="0">
              <a:lnSpc>
                <a:spcPct val="100000"/>
              </a:lnSpc>
              <a:spcBef>
                <a:spcPts val="320"/>
              </a:spcBef>
              <a:spcAft>
                <a:spcPts val="0"/>
              </a:spcAft>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61" name="Shape 61"/>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62" name="Shape 62"/>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04801" y="5495544"/>
            <a:ext cx="7772400" cy="59435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5" name="Shape 65"/>
          <p:cNvSpPr txBox="1">
            <a:spLocks noGrp="1"/>
          </p:cNvSpPr>
          <p:nvPr>
            <p:ph type="body" idx="1"/>
          </p:nvPr>
        </p:nvSpPr>
        <p:spPr>
          <a:xfrm>
            <a:off x="304797" y="6096000"/>
            <a:ext cx="7772400" cy="609599"/>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67" name="Shape 67"/>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68" name="Shape 68"/>
          <p:cNvSpPr txBox="1">
            <a:spLocks noGrp="1"/>
          </p:cNvSpPr>
          <p:nvPr>
            <p:ph type="body" idx="2"/>
          </p:nvPr>
        </p:nvSpPr>
        <p:spPr>
          <a:xfrm>
            <a:off x="304800" y="381000"/>
            <a:ext cx="7772400" cy="494283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Shape 69"/>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5000">
              <a:schemeClr val="lt1"/>
            </a:gs>
            <a:gs pos="100000">
              <a:srgbClr val="D8D8D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 name="Shape 7"/>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Shape 8"/>
          <p:cNvSpPr/>
          <p:nvPr/>
        </p:nvSpPr>
        <p:spPr>
          <a:xfrm>
            <a:off x="8458200" y="5486400"/>
            <a:ext cx="685799" cy="6857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a:solidFill>
                <a:schemeClr val="lt1"/>
              </a:solidFill>
              <a:latin typeface="Cabin"/>
              <a:ea typeface="Cabin"/>
              <a:cs typeface="Cabin"/>
              <a:sym typeface="Cabin"/>
            </a:endParaRPr>
          </a:p>
        </p:txBody>
      </p:sp>
      <p:sp>
        <p:nvSpPr>
          <p:cNvPr id="9" name="Shape 9"/>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0" name="Shape 1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1" name="Shape 11"/>
          <p:cNvSpPr>
            <a:spLocks noGrp="1"/>
          </p:cNvSpPr>
          <p:nvPr>
            <p:ph type="sldNum" idx="12"/>
          </p:nvPr>
        </p:nvSpPr>
        <p:spPr>
          <a:xfrm>
            <a:off x="8531788" y="564896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Cabin"/>
              <a:buNone/>
            </a:pPr>
            <a:fld id="{00000000-1234-1234-1234-123412341234}" type="slidenum">
              <a:rPr lang="en-US" sz="1800" b="0" i="0" u="none" strike="noStrike" cap="none">
                <a:solidFill>
                  <a:srgbClr val="FFFFFF"/>
                </a:solidFill>
                <a:latin typeface="Cabin"/>
                <a:ea typeface="Cabin"/>
                <a:cs typeface="Cabin"/>
                <a:sym typeface="Cabin"/>
              </a:rPr>
              <a:t>‹#›</a:t>
            </a:fld>
            <a:endParaRPr lang="en-US" sz="1800" b="0" i="0" u="none" strike="noStrike" cap="none">
              <a:solidFill>
                <a:srgbClr val="FFFFFF"/>
              </a:solidFill>
              <a:latin typeface="Cabin"/>
              <a:ea typeface="Cabin"/>
              <a:cs typeface="Cabin"/>
              <a:sym typeface="Cabin"/>
            </a:endParaRPr>
          </a:p>
        </p:txBody>
      </p:sp>
      <p:sp>
        <p:nvSpPr>
          <p:cNvPr id="12" name="Shape 12"/>
          <p:cNvSpPr/>
          <p:nvPr/>
        </p:nvSpPr>
        <p:spPr>
          <a:xfrm>
            <a:off x="8458200" y="0"/>
            <a:ext cx="685799" cy="6858000"/>
          </a:xfrm>
          <a:prstGeom prst="rect">
            <a:avLst/>
          </a:prstGeom>
          <a:solidFill>
            <a:schemeClr val="dk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5000">
              <a:schemeClr val="lt1"/>
            </a:gs>
            <a:gs pos="100000">
              <a:srgbClr val="D8D8D8"/>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8" name="Shape 98"/>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Shape 99"/>
          <p:cNvSpPr/>
          <p:nvPr/>
        </p:nvSpPr>
        <p:spPr>
          <a:xfrm>
            <a:off x="8458200" y="5486400"/>
            <a:ext cx="685799" cy="6857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a:solidFill>
                <a:schemeClr val="lt1"/>
              </a:solidFill>
              <a:latin typeface="Cabin"/>
              <a:ea typeface="Cabin"/>
              <a:cs typeface="Cabin"/>
              <a:sym typeface="Cabin"/>
            </a:endParaRPr>
          </a:p>
        </p:txBody>
      </p:sp>
      <p:sp>
        <p:nvSpPr>
          <p:cNvPr id="100" name="Shape 100"/>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01" name="Shape 10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a:p>
        </p:txBody>
      </p:sp>
      <p:sp>
        <p:nvSpPr>
          <p:cNvPr id="102" name="Shape 102"/>
          <p:cNvSpPr>
            <a:spLocks noGrp="1"/>
          </p:cNvSpPr>
          <p:nvPr>
            <p:ph type="sldNum" idx="12"/>
          </p:nvPr>
        </p:nvSpPr>
        <p:spPr>
          <a:xfrm>
            <a:off x="8531788" y="564896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Cabin"/>
              <a:buNone/>
            </a:pPr>
            <a:fld id="{00000000-1234-1234-1234-123412341234}" type="slidenum">
              <a:rPr lang="en-US" sz="1800" b="0" i="0" u="none" strike="noStrike" cap="none">
                <a:solidFill>
                  <a:srgbClr val="FFFFFF"/>
                </a:solidFill>
                <a:latin typeface="Cabin"/>
                <a:ea typeface="Cabin"/>
                <a:cs typeface="Cabin"/>
                <a:sym typeface="Cabin"/>
              </a:rPr>
              <a:t>‹#›</a:t>
            </a:fld>
            <a:endParaRPr lang="en-US" sz="1800" b="0" i="0" u="none" strike="noStrike" cap="none">
              <a:solidFill>
                <a:srgbClr val="FFFFFF"/>
              </a:solidFill>
              <a:latin typeface="Cabin"/>
              <a:ea typeface="Cabin"/>
              <a:cs typeface="Cabin"/>
              <a:sym typeface="Cabin"/>
            </a:endParaRPr>
          </a:p>
        </p:txBody>
      </p:sp>
      <p:sp>
        <p:nvSpPr>
          <p:cNvPr id="103" name="Shape 103"/>
          <p:cNvSpPr/>
          <p:nvPr/>
        </p:nvSpPr>
        <p:spPr>
          <a:xfrm>
            <a:off x="8458200" y="0"/>
            <a:ext cx="685799" cy="6858000"/>
          </a:xfrm>
          <a:prstGeom prst="rect">
            <a:avLst/>
          </a:prstGeom>
          <a:solidFill>
            <a:schemeClr val="dk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sausd.us/cms/lib5/CA01000471/Centricity/Domain/3966/PM%20English%20-%20How%20to%20create%20a%20Google%20Account.pptx"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viewpure.com/02DV21OtV3c?start=0&amp;end=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viewpure.com/5pZZgBMBv_Q?start=0&amp;end=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goo.gl/vLkrqJ" TargetMode="External"/><Relationship Id="rId5" Type="http://schemas.openxmlformats.org/officeDocument/2006/relationships/hyperlink" Target="http://www.sausd.us/cms/lib5/CA01000471/Centricity/Domain/3966/PM%20English-%20Email%20and%20Google%20Gmail.pptx" TargetMode="Externa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viewpure.com/Pnpjt31-4mQ?start=0&amp;end=0" TargetMode="External"/><Relationship Id="rId4" Type="http://schemas.openxmlformats.org/officeDocument/2006/relationships/hyperlink" Target="http://www.sausd.us/cms/lib5/CA01000471/Centricity/Domain/3966/PM%20English%20Get%20Started%20Hotspot%20Support.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55.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59.jp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hyperlink" Target="https://www.commonsensemedia.org/latino" TargetMode="External"/><Relationship Id="rId7"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www.commonsensemedia.org/videos/como-usar-la-tecnologia-de-forma-segura-y-balanceada"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goo.gl/bAoxAd"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a:spLocks noGrp="1"/>
          </p:cNvSpPr>
          <p:nvPr>
            <p:ph type="sldNum" idx="12"/>
          </p:nvPr>
        </p:nvSpPr>
        <p:spPr>
          <a:xfrm>
            <a:off x="8531788" y="595376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Cabin"/>
              <a:buNone/>
            </a:pPr>
            <a:fld id="{00000000-1234-1234-1234-123412341234}" type="slidenum">
              <a:rPr lang="en-US" sz="1800" b="0" i="0" u="none" strike="noStrike" cap="none">
                <a:solidFill>
                  <a:srgbClr val="FFFFFF"/>
                </a:solidFill>
                <a:latin typeface="Cabin"/>
                <a:ea typeface="Cabin"/>
                <a:cs typeface="Cabin"/>
                <a:sym typeface="Cabin"/>
              </a:rPr>
              <a:t>1</a:t>
            </a:fld>
            <a:endParaRPr lang="en-US" sz="1800" b="0" i="0" u="none" strike="noStrike" cap="none">
              <a:solidFill>
                <a:srgbClr val="FFFFFF"/>
              </a:solidFill>
              <a:latin typeface="Cabin"/>
              <a:ea typeface="Cabin"/>
              <a:cs typeface="Cabin"/>
              <a:sym typeface="Cabin"/>
            </a:endParaRPr>
          </a:p>
        </p:txBody>
      </p:sp>
      <p:pic>
        <p:nvPicPr>
          <p:cNvPr id="190" name="Shape 190"/>
          <p:cNvPicPr preferRelativeResize="0"/>
          <p:nvPr/>
        </p:nvPicPr>
        <p:blipFill rotWithShape="1">
          <a:blip r:embed="rId3">
            <a:alphaModFix/>
          </a:blip>
          <a:srcRect l="2534" r="2534"/>
          <a:stretch/>
        </p:blipFill>
        <p:spPr>
          <a:xfrm>
            <a:off x="0" y="-284162"/>
            <a:ext cx="9144000" cy="7142161"/>
          </a:xfrm>
          <a:prstGeom prst="rect">
            <a:avLst/>
          </a:prstGeom>
          <a:noFill/>
          <a:ln>
            <a:noFill/>
          </a:ln>
        </p:spPr>
      </p:pic>
      <p:sp>
        <p:nvSpPr>
          <p:cNvPr id="191" name="Shape 191"/>
          <p:cNvSpPr/>
          <p:nvPr/>
        </p:nvSpPr>
        <p:spPr>
          <a:xfrm>
            <a:off x="1386575" y="2859375"/>
            <a:ext cx="6295799" cy="1524000"/>
          </a:xfrm>
          <a:prstGeom prst="roundRect">
            <a:avLst>
              <a:gd name="adj" fmla="val 16667"/>
            </a:avLst>
          </a:prstGeom>
          <a:solidFill>
            <a:srgbClr val="F9F8F1"/>
          </a:solidFill>
          <a:ln w="25400" cap="flat" cmpd="sng">
            <a:solidFill>
              <a:srgbClr val="00000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7F7F7F"/>
              </a:buClr>
              <a:buSzPct val="25000"/>
              <a:buFont typeface="Merriweather Sans"/>
              <a:buNone/>
            </a:pPr>
            <a:r>
              <a:rPr lang="en-US" sz="3600" b="1" i="0" u="none" strike="noStrike" cap="none">
                <a:solidFill>
                  <a:srgbClr val="7F7F7F"/>
                </a:solidFill>
                <a:latin typeface="Calibri"/>
                <a:ea typeface="Calibri"/>
                <a:cs typeface="Calibri"/>
                <a:sym typeface="Calibri"/>
              </a:rPr>
              <a:t>Class 1 - Foundational</a:t>
            </a:r>
            <a:r>
              <a:rPr lang="en-US" sz="3200" b="1" i="0" u="none" strike="noStrike" cap="none">
                <a:solidFill>
                  <a:srgbClr val="7F7F7F"/>
                </a:solidFill>
                <a:latin typeface="Merriweather Sans"/>
                <a:ea typeface="Merriweather Sans"/>
                <a:cs typeface="Merriweather Sans"/>
                <a:sym typeface="Merriweather Sans"/>
              </a:rPr>
              <a:t/>
            </a:r>
            <a:br>
              <a:rPr lang="en-US" sz="3200" b="1" i="0" u="none" strike="noStrike" cap="none">
                <a:solidFill>
                  <a:srgbClr val="7F7F7F"/>
                </a:solidFill>
                <a:latin typeface="Merriweather Sans"/>
                <a:ea typeface="Merriweather Sans"/>
                <a:cs typeface="Merriweather Sans"/>
                <a:sym typeface="Merriweather Sans"/>
              </a:rPr>
            </a:br>
            <a:r>
              <a:rPr lang="en-US" sz="4800" b="1" i="0" u="none" strike="noStrike" cap="none">
                <a:solidFill>
                  <a:srgbClr val="000000"/>
                </a:solidFill>
                <a:latin typeface="Cambria"/>
                <a:ea typeface="Cambria"/>
                <a:cs typeface="Cambria"/>
                <a:sym typeface="Cambria"/>
              </a:rPr>
              <a:t>Chromebook Basics</a:t>
            </a:r>
          </a:p>
        </p:txBody>
      </p:sp>
      <p:pic>
        <p:nvPicPr>
          <p:cNvPr id="192" name="Shape 192"/>
          <p:cNvPicPr preferRelativeResize="0"/>
          <p:nvPr/>
        </p:nvPicPr>
        <p:blipFill rotWithShape="1">
          <a:blip r:embed="rId4">
            <a:alphaModFix/>
          </a:blip>
          <a:srcRect/>
          <a:stretch/>
        </p:blipFill>
        <p:spPr>
          <a:xfrm>
            <a:off x="5469062" y="415762"/>
            <a:ext cx="2962275" cy="10953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p:cNvPicPr preferRelativeResize="0"/>
          <p:nvPr/>
        </p:nvPicPr>
        <p:blipFill rotWithShape="1">
          <a:blip r:embed="rId3">
            <a:alphaModFix/>
          </a:blip>
          <a:srcRect/>
          <a:stretch/>
        </p:blipFill>
        <p:spPr>
          <a:xfrm>
            <a:off x="-164375" y="0"/>
            <a:ext cx="8629576" cy="6858000"/>
          </a:xfrm>
          <a:prstGeom prst="rect">
            <a:avLst/>
          </a:prstGeom>
          <a:noFill/>
          <a:ln>
            <a:noFill/>
          </a:ln>
        </p:spPr>
      </p:pic>
      <p:sp>
        <p:nvSpPr>
          <p:cNvPr id="305" name="Shape 305"/>
          <p:cNvSpPr txBox="1">
            <a:spLocks noGrp="1"/>
          </p:cNvSpPr>
          <p:nvPr>
            <p:ph type="ctrTitle"/>
          </p:nvPr>
        </p:nvSpPr>
        <p:spPr>
          <a:xfrm>
            <a:off x="685800" y="1905000"/>
            <a:ext cx="7543800" cy="25941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6600" b="0" i="0" u="none" strike="noStrike" cap="none">
                <a:solidFill>
                  <a:schemeClr val="dk2"/>
                </a:solidFill>
                <a:latin typeface="Cambria"/>
                <a:ea typeface="Cambria"/>
                <a:cs typeface="Cambria"/>
                <a:sym typeface="Cambria"/>
              </a:rPr>
              <a:t>Working with Google Applications</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idx="4294967295"/>
          </p:nvPr>
        </p:nvSpPr>
        <p:spPr>
          <a:xfrm>
            <a:off x="337275" y="283987"/>
            <a:ext cx="7619999"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mbria"/>
              <a:buNone/>
            </a:pPr>
            <a:r>
              <a:rPr lang="en-US" sz="3600" b="0" i="0" u="none" strike="noStrike" cap="none">
                <a:solidFill>
                  <a:srgbClr val="666666"/>
                </a:solidFill>
                <a:latin typeface="Cambria"/>
                <a:ea typeface="Cambria"/>
                <a:cs typeface="Cambria"/>
                <a:sym typeface="Cambria"/>
              </a:rPr>
              <a:t>What is a Google Account and </a:t>
            </a:r>
          </a:p>
          <a:p>
            <a:pPr marL="0" marR="0" lvl="0" indent="0" algn="l" rtl="0">
              <a:lnSpc>
                <a:spcPct val="100000"/>
              </a:lnSpc>
              <a:spcBef>
                <a:spcPts val="0"/>
              </a:spcBef>
              <a:spcAft>
                <a:spcPts val="0"/>
              </a:spcAft>
              <a:buClr>
                <a:srgbClr val="FF0000"/>
              </a:buClr>
              <a:buSzPct val="25000"/>
              <a:buFont typeface="Cambria"/>
              <a:buNone/>
            </a:pPr>
            <a:r>
              <a:rPr lang="en-US" sz="3600">
                <a:solidFill>
                  <a:srgbClr val="666666"/>
                </a:solidFill>
              </a:rPr>
              <a:t>w</a:t>
            </a:r>
            <a:r>
              <a:rPr lang="en-US" sz="3600" b="0" i="0" u="none" strike="noStrike" cap="none">
                <a:solidFill>
                  <a:srgbClr val="666666"/>
                </a:solidFill>
                <a:latin typeface="Cambria"/>
                <a:ea typeface="Cambria"/>
                <a:cs typeface="Cambria"/>
                <a:sym typeface="Cambria"/>
              </a:rPr>
              <a:t>hy </a:t>
            </a:r>
            <a:r>
              <a:rPr lang="en-US" sz="3600">
                <a:solidFill>
                  <a:srgbClr val="666666"/>
                </a:solidFill>
              </a:rPr>
              <a:t>d</a:t>
            </a:r>
            <a:r>
              <a:rPr lang="en-US" sz="3600" b="0" i="0" u="none" strike="noStrike" cap="none">
                <a:solidFill>
                  <a:srgbClr val="666666"/>
                </a:solidFill>
                <a:latin typeface="Cambria"/>
                <a:ea typeface="Cambria"/>
                <a:cs typeface="Cambria"/>
                <a:sym typeface="Cambria"/>
              </a:rPr>
              <a:t>o I </a:t>
            </a:r>
            <a:r>
              <a:rPr lang="en-US" sz="3600">
                <a:solidFill>
                  <a:srgbClr val="666666"/>
                </a:solidFill>
              </a:rPr>
              <a:t>n</a:t>
            </a:r>
            <a:r>
              <a:rPr lang="en-US" sz="3600" b="0" i="0" u="none" strike="noStrike" cap="none">
                <a:solidFill>
                  <a:srgbClr val="666666"/>
                </a:solidFill>
                <a:latin typeface="Cambria"/>
                <a:ea typeface="Cambria"/>
                <a:cs typeface="Cambria"/>
                <a:sym typeface="Cambria"/>
              </a:rPr>
              <a:t>eed </a:t>
            </a:r>
            <a:r>
              <a:rPr lang="en-US" sz="3600">
                <a:solidFill>
                  <a:srgbClr val="666666"/>
                </a:solidFill>
              </a:rPr>
              <a:t>o</a:t>
            </a:r>
            <a:r>
              <a:rPr lang="en-US" sz="3600" b="0" i="0" u="none" strike="noStrike" cap="none">
                <a:solidFill>
                  <a:srgbClr val="666666"/>
                </a:solidFill>
                <a:latin typeface="Cambria"/>
                <a:ea typeface="Cambria"/>
                <a:cs typeface="Cambria"/>
                <a:sym typeface="Cambria"/>
              </a:rPr>
              <a:t>ne?</a:t>
            </a:r>
          </a:p>
        </p:txBody>
      </p:sp>
      <p:sp>
        <p:nvSpPr>
          <p:cNvPr id="311" name="Shape 311"/>
          <p:cNvSpPr txBox="1">
            <a:spLocks noGrp="1"/>
          </p:cNvSpPr>
          <p:nvPr>
            <p:ph type="body" idx="4294967295"/>
          </p:nvPr>
        </p:nvSpPr>
        <p:spPr>
          <a:xfrm>
            <a:off x="0" y="1752600"/>
            <a:ext cx="7620000" cy="4305900"/>
          </a:xfrm>
          <a:prstGeom prst="rect">
            <a:avLst/>
          </a:prstGeom>
          <a:noFill/>
          <a:ln>
            <a:noFill/>
          </a:ln>
        </p:spPr>
        <p:txBody>
          <a:bodyPr lIns="91425" tIns="45700" rIns="91425" bIns="45700" anchor="t" anchorCtr="0">
            <a:noAutofit/>
          </a:bodyPr>
          <a:lstStyle/>
          <a:p>
            <a:pPr marL="342900" marR="0" lvl="0" indent="-228600" algn="l" rtl="0">
              <a:lnSpc>
                <a:spcPct val="100000"/>
              </a:lnSpc>
              <a:spcBef>
                <a:spcPts val="0"/>
              </a:spcBef>
              <a:spcAft>
                <a:spcPts val="0"/>
              </a:spcAft>
              <a:buClr>
                <a:schemeClr val="accent1"/>
              </a:buClr>
              <a:buSzPct val="100000"/>
              <a:buFont typeface="Arial"/>
              <a:buChar char="•"/>
            </a:pPr>
            <a:r>
              <a:rPr lang="en-US" sz="2200" b="0" i="0" u="none" strike="noStrike" cap="none" dirty="0">
                <a:solidFill>
                  <a:schemeClr val="dk1"/>
                </a:solidFill>
                <a:latin typeface="Calibri"/>
                <a:ea typeface="Calibri"/>
                <a:cs typeface="Calibri"/>
                <a:sym typeface="Calibri"/>
              </a:rPr>
              <a:t>Allows use of free Google applications - examples below</a:t>
            </a:r>
          </a:p>
          <a:p>
            <a:pPr marL="640080" marR="0" lvl="1" indent="-233680" algn="l" rtl="0">
              <a:lnSpc>
                <a:spcPct val="100000"/>
              </a:lnSpc>
              <a:spcBef>
                <a:spcPts val="400"/>
              </a:spcBef>
              <a:spcAft>
                <a:spcPts val="0"/>
              </a:spcAft>
              <a:buClr>
                <a:schemeClr val="accent2"/>
              </a:buClr>
              <a:buSzPct val="100000"/>
              <a:buFont typeface="Arial"/>
              <a:buChar char="•"/>
            </a:pPr>
            <a:r>
              <a:rPr lang="en-US" sz="2000" b="0" i="0" u="none" strike="noStrike" cap="none" dirty="0">
                <a:solidFill>
                  <a:schemeClr val="dk1"/>
                </a:solidFill>
                <a:latin typeface="Calibri"/>
                <a:ea typeface="Calibri"/>
                <a:cs typeface="Calibri"/>
                <a:sym typeface="Calibri"/>
              </a:rPr>
              <a:t>Google Drive for storage</a:t>
            </a:r>
          </a:p>
          <a:p>
            <a:pPr marL="640080" marR="0" lvl="1" indent="-233680" algn="l" rtl="0">
              <a:lnSpc>
                <a:spcPct val="100000"/>
              </a:lnSpc>
              <a:spcBef>
                <a:spcPts val="400"/>
              </a:spcBef>
              <a:spcAft>
                <a:spcPts val="0"/>
              </a:spcAft>
              <a:buClr>
                <a:schemeClr val="accent2"/>
              </a:buClr>
              <a:buSzPct val="100000"/>
              <a:buFont typeface="Arial"/>
              <a:buChar char="•"/>
            </a:pPr>
            <a:r>
              <a:rPr lang="en-US" sz="2000" b="0" i="0" u="none" strike="noStrike" cap="none" dirty="0">
                <a:solidFill>
                  <a:schemeClr val="dk1"/>
                </a:solidFill>
                <a:latin typeface="Calibri"/>
                <a:ea typeface="Calibri"/>
                <a:cs typeface="Calibri"/>
                <a:sym typeface="Calibri"/>
              </a:rPr>
              <a:t>Free Google “apps” to create documents, spreadsheets, and presentations</a:t>
            </a:r>
          </a:p>
          <a:p>
            <a:pPr marL="640080" marR="0" lvl="1" indent="-233680" algn="l" rtl="0">
              <a:lnSpc>
                <a:spcPct val="100000"/>
              </a:lnSpc>
              <a:spcBef>
                <a:spcPts val="400"/>
              </a:spcBef>
              <a:spcAft>
                <a:spcPts val="0"/>
              </a:spcAft>
              <a:buClr>
                <a:schemeClr val="accent2"/>
              </a:buClr>
              <a:buSzPct val="100000"/>
              <a:buFont typeface="Arial"/>
              <a:buChar char="•"/>
            </a:pPr>
            <a:r>
              <a:rPr lang="en-US" sz="2000" b="0" i="0" u="none" strike="noStrike" cap="none" dirty="0">
                <a:solidFill>
                  <a:schemeClr val="dk1"/>
                </a:solidFill>
                <a:latin typeface="Calibri"/>
                <a:ea typeface="Calibri"/>
                <a:cs typeface="Calibri"/>
                <a:sym typeface="Calibri"/>
              </a:rPr>
              <a:t>Separate </a:t>
            </a:r>
            <a:r>
              <a:rPr lang="en-US" sz="2000" b="0" i="0" u="none" strike="noStrike" cap="none" dirty="0" err="1">
                <a:solidFill>
                  <a:schemeClr val="dk1"/>
                </a:solidFill>
                <a:latin typeface="Calibri"/>
                <a:ea typeface="Calibri"/>
                <a:cs typeface="Calibri"/>
                <a:sym typeface="Calibri"/>
              </a:rPr>
              <a:t>gmail</a:t>
            </a:r>
            <a:r>
              <a:rPr lang="en-US" sz="2000" b="0" i="0" u="none" strike="noStrike" cap="none" dirty="0">
                <a:solidFill>
                  <a:schemeClr val="dk1"/>
                </a:solidFill>
                <a:latin typeface="Calibri"/>
                <a:ea typeface="Calibri"/>
                <a:cs typeface="Calibri"/>
                <a:sym typeface="Calibri"/>
              </a:rPr>
              <a:t> (email) account for school-related activities</a:t>
            </a:r>
          </a:p>
          <a:p>
            <a:pPr marL="514350" marR="0" lvl="0" indent="-463550" algn="l" rtl="0">
              <a:lnSpc>
                <a:spcPct val="100000"/>
              </a:lnSpc>
              <a:spcBef>
                <a:spcPts val="440"/>
              </a:spcBef>
              <a:spcAft>
                <a:spcPts val="0"/>
              </a:spcAft>
              <a:buClr>
                <a:schemeClr val="accent1"/>
              </a:buClr>
              <a:buSzPct val="100000"/>
              <a:buFont typeface="Arial"/>
              <a:buChar char="•"/>
            </a:pPr>
            <a:r>
              <a:rPr lang="en-US" sz="2200" b="0" i="0" u="none" strike="noStrike" cap="none" dirty="0">
                <a:solidFill>
                  <a:schemeClr val="dk1"/>
                </a:solidFill>
                <a:latin typeface="Calibri"/>
                <a:ea typeface="Calibri"/>
                <a:cs typeface="Calibri"/>
                <a:sym typeface="Calibri"/>
              </a:rPr>
              <a:t>Experience the Google apps your children are using at school.</a:t>
            </a:r>
          </a:p>
          <a:p>
            <a:pPr marL="514350" marR="0" lvl="0" indent="-463550" algn="l" rtl="0">
              <a:lnSpc>
                <a:spcPct val="100000"/>
              </a:lnSpc>
              <a:spcBef>
                <a:spcPts val="440"/>
              </a:spcBef>
              <a:spcAft>
                <a:spcPts val="0"/>
              </a:spcAft>
              <a:buClr>
                <a:schemeClr val="accent1"/>
              </a:buClr>
              <a:buSzPct val="100000"/>
              <a:buFont typeface="Arial"/>
              <a:buChar char="•"/>
            </a:pPr>
            <a:endParaRPr dirty="0"/>
          </a:p>
          <a:p>
            <a:pPr marL="0" marR="0" lvl="0" indent="0" algn="l" rtl="0">
              <a:lnSpc>
                <a:spcPct val="100000"/>
              </a:lnSpc>
              <a:spcBef>
                <a:spcPts val="440"/>
              </a:spcBef>
              <a:spcAft>
                <a:spcPts val="0"/>
              </a:spcAft>
              <a:buClr>
                <a:schemeClr val="accent1"/>
              </a:buClr>
              <a:buSzPct val="25000"/>
              <a:buFont typeface="Arial"/>
              <a:buNone/>
            </a:pPr>
            <a:endParaRPr sz="600" b="0" i="0" u="none" strike="noStrike" cap="none" dirty="0">
              <a:solidFill>
                <a:srgbClr val="FF0000"/>
              </a:solidFill>
              <a:latin typeface="Calibri"/>
              <a:ea typeface="Calibri"/>
              <a:cs typeface="Calibri"/>
              <a:sym typeface="Calibri"/>
            </a:endParaRPr>
          </a:p>
          <a:p>
            <a:pPr marL="0" marR="0" lvl="0" indent="0" algn="ctr" rtl="0">
              <a:lnSpc>
                <a:spcPct val="100000"/>
              </a:lnSpc>
              <a:spcBef>
                <a:spcPts val="440"/>
              </a:spcBef>
              <a:spcAft>
                <a:spcPts val="0"/>
              </a:spcAft>
              <a:buClr>
                <a:schemeClr val="accent1"/>
              </a:buClr>
              <a:buSzPct val="25000"/>
              <a:buFont typeface="Arial"/>
              <a:buNone/>
            </a:pPr>
            <a:r>
              <a:rPr lang="en-US" sz="1800" b="0" i="0" u="none" strike="noStrike" cap="none" dirty="0">
                <a:solidFill>
                  <a:srgbClr val="000000"/>
                </a:solidFill>
                <a:latin typeface="Calibri"/>
                <a:ea typeface="Calibri"/>
                <a:cs typeface="Calibri"/>
                <a:sym typeface="Calibri"/>
              </a:rPr>
              <a:t>*Click on the below link for directions on </a:t>
            </a:r>
            <a:endParaRPr lang="en-US" sz="1800" b="0" i="0" u="none" strike="noStrike" cap="none" dirty="0" smtClean="0">
              <a:solidFill>
                <a:srgbClr val="000000"/>
              </a:solidFill>
              <a:latin typeface="Calibri"/>
              <a:ea typeface="Calibri"/>
              <a:cs typeface="Calibri"/>
              <a:sym typeface="Calibri"/>
            </a:endParaRPr>
          </a:p>
          <a:p>
            <a:pPr marL="0" marR="0" lvl="0" indent="0" algn="ctr" rtl="0">
              <a:lnSpc>
                <a:spcPct val="100000"/>
              </a:lnSpc>
              <a:spcBef>
                <a:spcPts val="440"/>
              </a:spcBef>
              <a:spcAft>
                <a:spcPts val="0"/>
              </a:spcAft>
              <a:buClr>
                <a:schemeClr val="accent1"/>
              </a:buClr>
              <a:buSzPct val="25000"/>
              <a:buFont typeface="Arial"/>
              <a:buNone/>
            </a:pPr>
            <a:r>
              <a:rPr lang="en-US" sz="2200" b="0" i="0" u="none" strike="noStrike" cap="none" dirty="0" smtClean="0">
                <a:solidFill>
                  <a:srgbClr val="0000FF"/>
                </a:solidFill>
                <a:latin typeface="Calibri"/>
                <a:ea typeface="Calibri"/>
                <a:cs typeface="Calibri"/>
                <a:sym typeface="Calibri"/>
                <a:hlinkClick r:id="rId3"/>
              </a:rPr>
              <a:t>How to create a Google Account</a:t>
            </a:r>
            <a:endParaRPr sz="2200" b="0" i="0" u="none" strike="noStrike" cap="none" dirty="0">
              <a:solidFill>
                <a:srgbClr val="0000FF"/>
              </a:solidFill>
              <a:latin typeface="Calibri"/>
              <a:ea typeface="Calibri"/>
              <a:cs typeface="Calibri"/>
              <a:sym typeface="Calibri"/>
            </a:endParaRPr>
          </a:p>
          <a:p>
            <a:pPr marL="0" marR="0" lvl="0" indent="0" algn="ctr" rtl="0">
              <a:lnSpc>
                <a:spcPct val="100000"/>
              </a:lnSpc>
              <a:spcBef>
                <a:spcPts val="440"/>
              </a:spcBef>
              <a:spcAft>
                <a:spcPts val="0"/>
              </a:spcAft>
              <a:buClr>
                <a:schemeClr val="accent1"/>
              </a:buClr>
              <a:buSzPct val="25000"/>
              <a:buFont typeface="Arial"/>
              <a:buNone/>
            </a:pPr>
            <a:endParaRPr sz="22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440"/>
              </a:spcBef>
              <a:spcAft>
                <a:spcPts val="0"/>
              </a:spcAft>
              <a:buClr>
                <a:schemeClr val="accent1"/>
              </a:buClr>
              <a:buSzPct val="25000"/>
              <a:buFont typeface="Arial"/>
              <a:buNone/>
            </a:pPr>
            <a:endParaRPr sz="2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440"/>
              </a:spcBef>
              <a:spcAft>
                <a:spcPts val="0"/>
              </a:spcAft>
              <a:buClr>
                <a:schemeClr val="accent1"/>
              </a:buClr>
              <a:buSzPct val="25000"/>
              <a:buFont typeface="Arial"/>
              <a:buNone/>
            </a:pPr>
            <a:endParaRPr sz="2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440"/>
              </a:spcBef>
              <a:spcAft>
                <a:spcPts val="0"/>
              </a:spcAft>
              <a:buClr>
                <a:schemeClr val="accent1"/>
              </a:buClr>
              <a:buSzPct val="25000"/>
              <a:buFont typeface="Arial"/>
              <a:buNone/>
            </a:pPr>
            <a:endParaRPr sz="2200" b="0" i="0" u="none" strike="noStrike" cap="none" dirty="0">
              <a:solidFill>
                <a:schemeClr val="dk1"/>
              </a:solidFill>
              <a:latin typeface="Calibri"/>
              <a:ea typeface="Calibri"/>
              <a:cs typeface="Calibri"/>
              <a:sym typeface="Calibri"/>
            </a:endParaRPr>
          </a:p>
          <a:p>
            <a:pPr marL="419100" marR="0" lvl="1" indent="0" algn="l" rtl="0">
              <a:lnSpc>
                <a:spcPct val="100000"/>
              </a:lnSpc>
              <a:spcBef>
                <a:spcPts val="400"/>
              </a:spcBef>
              <a:spcAft>
                <a:spcPts val="0"/>
              </a:spcAft>
              <a:buClr>
                <a:schemeClr val="accent2"/>
              </a:buClr>
              <a:buSzPct val="25000"/>
              <a:buFont typeface="Arial"/>
              <a:buNone/>
            </a:pPr>
            <a:endParaRPr sz="2000" b="0" i="0" u="none" strike="noStrike" cap="none" dirty="0">
              <a:solidFill>
                <a:schemeClr val="dk1"/>
              </a:solidFill>
              <a:latin typeface="Calibri"/>
              <a:ea typeface="Calibri"/>
              <a:cs typeface="Calibri"/>
              <a:sym typeface="Calibri"/>
            </a:endParaRPr>
          </a:p>
        </p:txBody>
      </p:sp>
      <p:sp>
        <p:nvSpPr>
          <p:cNvPr id="312" name="Shape 31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p:nvPr/>
        </p:nvSpPr>
        <p:spPr>
          <a:xfrm>
            <a:off x="876300" y="1581475"/>
            <a:ext cx="6400799" cy="914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SzPct val="100000"/>
              <a:buFont typeface="Calibri"/>
              <a:buChar char="•"/>
            </a:pPr>
            <a:r>
              <a:rPr lang="en-US" sz="2200" b="0" i="0" u="none" strike="noStrike" cap="none">
                <a:solidFill>
                  <a:schemeClr val="dk1"/>
                </a:solidFill>
                <a:latin typeface="Calibri"/>
                <a:ea typeface="Calibri"/>
                <a:cs typeface="Calibri"/>
                <a:sym typeface="Calibri"/>
              </a:rPr>
              <a:t>Enter your Gmail username &amp; Password provided on your handout.</a:t>
            </a:r>
          </a:p>
          <a:p>
            <a:pPr marL="342900" marR="0" lvl="0" indent="-228600" algn="l" rtl="0">
              <a:lnSpc>
                <a:spcPct val="100000"/>
              </a:lnSpc>
              <a:spcBef>
                <a:spcPts val="440"/>
              </a:spcBef>
              <a:spcAft>
                <a:spcPts val="0"/>
              </a:spcAft>
              <a:buClr>
                <a:schemeClr val="accent1"/>
              </a:buClr>
              <a:buFont typeface="Arial"/>
              <a:buNone/>
            </a:pPr>
            <a:endParaRPr sz="2200" b="0" i="0" u="none" strike="noStrike" cap="none">
              <a:solidFill>
                <a:schemeClr val="dk1"/>
              </a:solidFill>
              <a:latin typeface="Cambria"/>
              <a:ea typeface="Cambria"/>
              <a:cs typeface="Cambria"/>
              <a:sym typeface="Cambria"/>
            </a:endParaRPr>
          </a:p>
        </p:txBody>
      </p:sp>
      <p:sp>
        <p:nvSpPr>
          <p:cNvPr id="318" name="Shape 318"/>
          <p:cNvSpPr txBox="1"/>
          <p:nvPr/>
        </p:nvSpPr>
        <p:spPr>
          <a:xfrm>
            <a:off x="304800" y="228600"/>
            <a:ext cx="6750000" cy="120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Cambria"/>
              <a:buNone/>
            </a:pPr>
            <a:r>
              <a:rPr lang="en-US" sz="3600" b="0" i="0" u="none" strike="noStrike" cap="none">
                <a:solidFill>
                  <a:srgbClr val="7F7F7F"/>
                </a:solidFill>
                <a:latin typeface="Cambria"/>
                <a:ea typeface="Cambria"/>
                <a:cs typeface="Cambria"/>
                <a:sym typeface="Cambria"/>
              </a:rPr>
              <a:t>Log into the Chromebook  </a:t>
            </a:r>
          </a:p>
          <a:p>
            <a:pPr marL="0" marR="0" lvl="0" indent="0" algn="ctr" rtl="0">
              <a:lnSpc>
                <a:spcPct val="100000"/>
              </a:lnSpc>
              <a:spcBef>
                <a:spcPts val="0"/>
              </a:spcBef>
              <a:spcAft>
                <a:spcPts val="0"/>
              </a:spcAft>
              <a:buClr>
                <a:srgbClr val="7F7F7F"/>
              </a:buClr>
              <a:buSzPct val="25000"/>
              <a:buFont typeface="Cambria"/>
              <a:buNone/>
            </a:pPr>
            <a:r>
              <a:rPr lang="en-US" sz="3600" b="0" i="0" u="none" strike="noStrike" cap="none">
                <a:solidFill>
                  <a:srgbClr val="7F7F7F"/>
                </a:solidFill>
                <a:latin typeface="Cambria"/>
                <a:ea typeface="Cambria"/>
                <a:cs typeface="Cambria"/>
                <a:sym typeface="Cambria"/>
              </a:rPr>
              <a:t>using the test account provided</a:t>
            </a:r>
          </a:p>
        </p:txBody>
      </p:sp>
      <p:sp>
        <p:nvSpPr>
          <p:cNvPr id="319" name="Shape 319"/>
          <p:cNvSpPr txBox="1"/>
          <p:nvPr/>
        </p:nvSpPr>
        <p:spPr>
          <a:xfrm>
            <a:off x="1308325" y="2746375"/>
            <a:ext cx="3035100" cy="769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Cambria"/>
              <a:buNone/>
            </a:pPr>
            <a:r>
              <a:rPr lang="en-US" sz="2200" b="0" i="0" u="none" strike="noStrike" cap="none">
                <a:solidFill>
                  <a:srgbClr val="00B050"/>
                </a:solidFill>
                <a:latin typeface="Cabin"/>
                <a:ea typeface="Cabin"/>
                <a:cs typeface="Cabin"/>
                <a:sym typeface="Cabin"/>
              </a:rPr>
              <a:t>Enter Gmail Username </a:t>
            </a:r>
          </a:p>
          <a:p>
            <a:pPr marL="0" marR="0" lvl="0" indent="0" algn="ctr" rtl="0">
              <a:lnSpc>
                <a:spcPct val="100000"/>
              </a:lnSpc>
              <a:spcBef>
                <a:spcPts val="0"/>
              </a:spcBef>
              <a:spcAft>
                <a:spcPts val="0"/>
              </a:spcAft>
              <a:buClr>
                <a:srgbClr val="00B050"/>
              </a:buClr>
              <a:buSzPct val="25000"/>
              <a:buFont typeface="Cambria"/>
              <a:buNone/>
            </a:pPr>
            <a:r>
              <a:rPr lang="en-US" sz="2200" b="0" i="0" u="none" strike="noStrike" cap="none">
                <a:solidFill>
                  <a:srgbClr val="00B050"/>
                </a:solidFill>
                <a:latin typeface="Cabin"/>
                <a:ea typeface="Cabin"/>
                <a:cs typeface="Cabin"/>
                <a:sym typeface="Cabin"/>
              </a:rPr>
              <a:t>&amp; select Next</a:t>
            </a:r>
          </a:p>
        </p:txBody>
      </p:sp>
      <p:sp>
        <p:nvSpPr>
          <p:cNvPr id="320" name="Shape 320"/>
          <p:cNvSpPr txBox="1"/>
          <p:nvPr/>
        </p:nvSpPr>
        <p:spPr>
          <a:xfrm>
            <a:off x="4572000" y="2735259"/>
            <a:ext cx="2781300" cy="769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Cambria"/>
              <a:buNone/>
            </a:pPr>
            <a:r>
              <a:rPr lang="en-US" sz="2200" b="0" i="0" u="none" strike="noStrike" cap="none">
                <a:solidFill>
                  <a:srgbClr val="00B050"/>
                </a:solidFill>
                <a:latin typeface="Cabin"/>
                <a:ea typeface="Cabin"/>
                <a:cs typeface="Cabin"/>
                <a:sym typeface="Cabin"/>
              </a:rPr>
              <a:t>Enter Password</a:t>
            </a:r>
          </a:p>
          <a:p>
            <a:pPr marL="0" marR="0" lvl="0" indent="0" algn="ctr" rtl="0">
              <a:lnSpc>
                <a:spcPct val="100000"/>
              </a:lnSpc>
              <a:spcBef>
                <a:spcPts val="0"/>
              </a:spcBef>
              <a:spcAft>
                <a:spcPts val="0"/>
              </a:spcAft>
              <a:buClr>
                <a:srgbClr val="00B050"/>
              </a:buClr>
              <a:buSzPct val="25000"/>
              <a:buFont typeface="Cambria"/>
              <a:buNone/>
            </a:pPr>
            <a:r>
              <a:rPr lang="en-US" sz="2200" b="0" i="0" u="none" strike="noStrike" cap="none">
                <a:solidFill>
                  <a:srgbClr val="00B050"/>
                </a:solidFill>
                <a:latin typeface="Cabin"/>
                <a:ea typeface="Cabin"/>
                <a:cs typeface="Cabin"/>
                <a:sym typeface="Cabin"/>
              </a:rPr>
              <a:t>&amp; select Next</a:t>
            </a:r>
          </a:p>
        </p:txBody>
      </p:sp>
      <p:sp>
        <p:nvSpPr>
          <p:cNvPr id="321" name="Shape 321"/>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pic>
        <p:nvPicPr>
          <p:cNvPr id="322" name="Shape 322"/>
          <p:cNvPicPr preferRelativeResize="0"/>
          <p:nvPr/>
        </p:nvPicPr>
        <p:blipFill>
          <a:blip r:embed="rId3">
            <a:alphaModFix/>
          </a:blip>
          <a:stretch>
            <a:fillRect/>
          </a:stretch>
        </p:blipFill>
        <p:spPr>
          <a:xfrm>
            <a:off x="1592874" y="3505200"/>
            <a:ext cx="2479674" cy="3043514"/>
          </a:xfrm>
          <a:prstGeom prst="rect">
            <a:avLst/>
          </a:prstGeom>
          <a:noFill/>
          <a:ln w="19050" cap="flat" cmpd="sng">
            <a:solidFill>
              <a:srgbClr val="434343"/>
            </a:solidFill>
            <a:prstDash val="solid"/>
            <a:round/>
            <a:headEnd type="none" w="med" len="med"/>
            <a:tailEnd type="none" w="med" len="med"/>
          </a:ln>
        </p:spPr>
      </p:pic>
      <p:sp>
        <p:nvSpPr>
          <p:cNvPr id="323" name="Shape 323"/>
          <p:cNvSpPr/>
          <p:nvPr/>
        </p:nvSpPr>
        <p:spPr>
          <a:xfrm>
            <a:off x="3446100" y="5706975"/>
            <a:ext cx="135300" cy="3192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4" name="Shape 324"/>
          <p:cNvSpPr/>
          <p:nvPr/>
        </p:nvSpPr>
        <p:spPr>
          <a:xfrm>
            <a:off x="92975" y="4867383"/>
            <a:ext cx="1359900" cy="520500"/>
          </a:xfrm>
          <a:prstGeom prst="rect">
            <a:avLst/>
          </a:prstGeom>
          <a:solidFill>
            <a:srgbClr val="D9D9D9"/>
          </a:solidFill>
          <a:ln w="38100" cap="flat" cmpd="sng">
            <a:solidFill>
              <a:srgbClr val="CC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sz="1200"/>
              <a:t>Enter your Gmail</a:t>
            </a:r>
          </a:p>
          <a:p>
            <a:pPr lvl="0" algn="ctr">
              <a:spcBef>
                <a:spcPts val="0"/>
              </a:spcBef>
              <a:buNone/>
            </a:pPr>
            <a:r>
              <a:rPr lang="en-US" sz="1200"/>
              <a:t>Username Only</a:t>
            </a:r>
          </a:p>
        </p:txBody>
      </p:sp>
      <p:sp>
        <p:nvSpPr>
          <p:cNvPr id="325" name="Shape 325"/>
          <p:cNvSpPr/>
          <p:nvPr/>
        </p:nvSpPr>
        <p:spPr>
          <a:xfrm rot="5400000">
            <a:off x="1544825" y="4867375"/>
            <a:ext cx="135300" cy="3192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26" name="Shape 326"/>
          <p:cNvPicPr preferRelativeResize="0"/>
          <p:nvPr/>
        </p:nvPicPr>
        <p:blipFill>
          <a:blip r:embed="rId4">
            <a:alphaModFix/>
          </a:blip>
          <a:stretch>
            <a:fillRect/>
          </a:stretch>
        </p:blipFill>
        <p:spPr>
          <a:xfrm>
            <a:off x="4808350" y="3563625"/>
            <a:ext cx="2426125" cy="2985100"/>
          </a:xfrm>
          <a:prstGeom prst="rect">
            <a:avLst/>
          </a:prstGeom>
          <a:noFill/>
          <a:ln w="19050" cap="flat" cmpd="sng">
            <a:solidFill>
              <a:srgbClr val="434343"/>
            </a:solidFill>
            <a:prstDash val="solid"/>
            <a:round/>
            <a:headEnd type="none" w="med" len="med"/>
            <a:tailEnd type="none" w="med" len="med"/>
          </a:ln>
        </p:spPr>
      </p:pic>
      <p:sp>
        <p:nvSpPr>
          <p:cNvPr id="327" name="Shape 327"/>
          <p:cNvSpPr/>
          <p:nvPr/>
        </p:nvSpPr>
        <p:spPr>
          <a:xfrm>
            <a:off x="6927075" y="4766700"/>
            <a:ext cx="1021500" cy="520500"/>
          </a:xfrm>
          <a:prstGeom prst="rect">
            <a:avLst/>
          </a:prstGeom>
          <a:solidFill>
            <a:srgbClr val="D9D9D9"/>
          </a:solidFill>
          <a:ln w="38100" cap="flat" cmpd="sng">
            <a:solidFill>
              <a:srgbClr val="CC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t>Enter your Password</a:t>
            </a:r>
          </a:p>
        </p:txBody>
      </p:sp>
      <p:sp>
        <p:nvSpPr>
          <p:cNvPr id="328" name="Shape 328"/>
          <p:cNvSpPr/>
          <p:nvPr/>
        </p:nvSpPr>
        <p:spPr>
          <a:xfrm rot="-5411916">
            <a:off x="6602749" y="4818923"/>
            <a:ext cx="173101" cy="4617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9" name="Shape 329"/>
          <p:cNvSpPr/>
          <p:nvPr/>
        </p:nvSpPr>
        <p:spPr>
          <a:xfrm>
            <a:off x="6621650" y="5706975"/>
            <a:ext cx="135300" cy="3192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idx="4294967295"/>
          </p:nvPr>
        </p:nvSpPr>
        <p:spPr>
          <a:xfrm>
            <a:off x="457200" y="274650"/>
            <a:ext cx="62397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mbria"/>
              <a:buNone/>
            </a:pPr>
            <a:r>
              <a:rPr lang="en-US" sz="3600" b="0" i="0" u="none" strike="noStrike" cap="none">
                <a:solidFill>
                  <a:srgbClr val="666666"/>
                </a:solidFill>
                <a:latin typeface="Cambria"/>
                <a:ea typeface="Cambria"/>
                <a:cs typeface="Cambria"/>
                <a:sym typeface="Cambria"/>
              </a:rPr>
              <a:t>Screen After Logging In</a:t>
            </a:r>
          </a:p>
        </p:txBody>
      </p:sp>
      <p:sp>
        <p:nvSpPr>
          <p:cNvPr id="335" name="Shape 335"/>
          <p:cNvSpPr txBox="1"/>
          <p:nvPr/>
        </p:nvSpPr>
        <p:spPr>
          <a:xfrm>
            <a:off x="522675" y="5898750"/>
            <a:ext cx="7740599" cy="883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400" b="0" i="0" u="none" strike="noStrike" cap="none">
                <a:solidFill>
                  <a:srgbClr val="000000"/>
                </a:solidFill>
                <a:latin typeface="Calibri"/>
                <a:ea typeface="Calibri"/>
                <a:cs typeface="Calibri"/>
                <a:sym typeface="Calibri"/>
              </a:rPr>
              <a:t>Hold your mouse cursor over each of the icons above to identify where they lead - don’t click!</a:t>
            </a:r>
          </a:p>
        </p:txBody>
      </p:sp>
      <p:sp>
        <p:nvSpPr>
          <p:cNvPr id="336" name="Shape 33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pic>
        <p:nvPicPr>
          <p:cNvPr id="337" name="Shape 337"/>
          <p:cNvPicPr preferRelativeResize="0"/>
          <p:nvPr/>
        </p:nvPicPr>
        <p:blipFill rotWithShape="1">
          <a:blip r:embed="rId3">
            <a:alphaModFix/>
          </a:blip>
          <a:srcRect/>
          <a:stretch/>
        </p:blipFill>
        <p:spPr>
          <a:xfrm>
            <a:off x="629558" y="1189050"/>
            <a:ext cx="7241688" cy="4504199"/>
          </a:xfrm>
          <a:prstGeom prst="rect">
            <a:avLst/>
          </a:prstGeom>
          <a:noFill/>
          <a:ln>
            <a:noFill/>
          </a:ln>
        </p:spPr>
      </p:pic>
      <p:pic>
        <p:nvPicPr>
          <p:cNvPr id="338" name="Shape 338"/>
          <p:cNvPicPr preferRelativeResize="0"/>
          <p:nvPr/>
        </p:nvPicPr>
        <p:blipFill rotWithShape="1">
          <a:blip r:embed="rId4">
            <a:alphaModFix/>
          </a:blip>
          <a:srcRect/>
          <a:stretch/>
        </p:blipFill>
        <p:spPr>
          <a:xfrm>
            <a:off x="1096875" y="5491223"/>
            <a:ext cx="452073" cy="523324"/>
          </a:xfrm>
          <a:prstGeom prst="rect">
            <a:avLst/>
          </a:prstGeom>
          <a:noFill/>
          <a:ln>
            <a:noFill/>
          </a:ln>
        </p:spPr>
      </p:pic>
      <p:pic>
        <p:nvPicPr>
          <p:cNvPr id="339" name="Shape 339"/>
          <p:cNvPicPr preferRelativeResize="0"/>
          <p:nvPr/>
        </p:nvPicPr>
        <p:blipFill rotWithShape="1">
          <a:blip r:embed="rId5">
            <a:alphaModFix/>
          </a:blip>
          <a:srcRect/>
          <a:stretch/>
        </p:blipFill>
        <p:spPr>
          <a:xfrm rot="-9790288" flipH="1">
            <a:off x="792036" y="4215947"/>
            <a:ext cx="2063851" cy="206387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idx="4294967295"/>
          </p:nvPr>
        </p:nvSpPr>
        <p:spPr>
          <a:xfrm>
            <a:off x="505925" y="86200"/>
            <a:ext cx="52653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Apps</a:t>
            </a:r>
          </a:p>
        </p:txBody>
      </p:sp>
      <p:pic>
        <p:nvPicPr>
          <p:cNvPr id="345" name="Shape 345"/>
          <p:cNvPicPr preferRelativeResize="0"/>
          <p:nvPr/>
        </p:nvPicPr>
        <p:blipFill rotWithShape="1">
          <a:blip r:embed="rId3">
            <a:alphaModFix/>
          </a:blip>
          <a:srcRect/>
          <a:stretch/>
        </p:blipFill>
        <p:spPr>
          <a:xfrm>
            <a:off x="367450" y="1851125"/>
            <a:ext cx="7717874" cy="3675173"/>
          </a:xfrm>
          <a:prstGeom prst="rect">
            <a:avLst/>
          </a:prstGeom>
          <a:noFill/>
          <a:ln>
            <a:noFill/>
          </a:ln>
        </p:spPr>
      </p:pic>
      <p:sp>
        <p:nvSpPr>
          <p:cNvPr id="346" name="Shape 34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idx="4294967295"/>
          </p:nvPr>
        </p:nvSpPr>
        <p:spPr>
          <a:xfrm>
            <a:off x="505925" y="86200"/>
            <a:ext cx="52653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Apps Launcher </a:t>
            </a:r>
          </a:p>
        </p:txBody>
      </p:sp>
      <p:sp>
        <p:nvSpPr>
          <p:cNvPr id="352" name="Shape 35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pic>
        <p:nvPicPr>
          <p:cNvPr id="353" name="Shape 353"/>
          <p:cNvPicPr preferRelativeResize="0"/>
          <p:nvPr/>
        </p:nvPicPr>
        <p:blipFill rotWithShape="1">
          <a:blip r:embed="rId3">
            <a:alphaModFix/>
          </a:blip>
          <a:srcRect/>
          <a:stretch/>
        </p:blipFill>
        <p:spPr>
          <a:xfrm>
            <a:off x="208825" y="1223975"/>
            <a:ext cx="8183198" cy="50196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0" name="Shape 360"/>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
        <p:nvSpPr>
          <p:cNvPr id="358" name="Shape 358"/>
          <p:cNvSpPr txBox="1">
            <a:spLocks noGrp="1"/>
          </p:cNvSpPr>
          <p:nvPr>
            <p:ph type="title" idx="4294967295"/>
          </p:nvPr>
        </p:nvSpPr>
        <p:spPr>
          <a:xfrm>
            <a:off x="0" y="274638"/>
            <a:ext cx="6240463"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What is Google Drive?</a:t>
            </a:r>
          </a:p>
        </p:txBody>
      </p:sp>
      <p:sp>
        <p:nvSpPr>
          <p:cNvPr id="359" name="Shape 359"/>
          <p:cNvSpPr txBox="1"/>
          <p:nvPr/>
        </p:nvSpPr>
        <p:spPr>
          <a:xfrm>
            <a:off x="702675" y="4440850"/>
            <a:ext cx="6390300" cy="1858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a:solidFill>
                  <a:srgbClr val="000000"/>
                </a:solidFill>
                <a:latin typeface="Calibri"/>
                <a:ea typeface="Calibri"/>
                <a:cs typeface="Calibri"/>
                <a:sym typeface="Calibri"/>
              </a:rPr>
              <a:t>			</a:t>
            </a:r>
          </a:p>
          <a:p>
            <a:pPr marL="1371600" marR="0" lvl="0" indent="457200" algn="l" rtl="0">
              <a:lnSpc>
                <a:spcPct val="100000"/>
              </a:lnSpc>
              <a:spcBef>
                <a:spcPts val="0"/>
              </a:spcBef>
              <a:spcAft>
                <a:spcPts val="0"/>
              </a:spcAft>
              <a:buClr>
                <a:srgbClr val="000000"/>
              </a:buClr>
              <a:buSzPct val="25000"/>
              <a:buFont typeface="Calibri"/>
              <a:buNone/>
            </a:pPr>
            <a:r>
              <a:rPr lang="en-US" sz="1400" b="0" i="0" u="none" strike="noStrike" cap="none">
                <a:solidFill>
                  <a:srgbClr val="000000"/>
                </a:solidFill>
                <a:latin typeface="Calibri"/>
                <a:ea typeface="Calibri"/>
                <a:cs typeface="Calibri"/>
                <a:sym typeface="Calibri"/>
              </a:rPr>
              <a:t>Click on the link below to watch a video.</a:t>
            </a:r>
          </a:p>
          <a:p>
            <a:pPr marL="1371600" marR="0" lvl="0" indent="457200" algn="l" rtl="0">
              <a:lnSpc>
                <a:spcPct val="100000"/>
              </a:lnSpc>
              <a:spcBef>
                <a:spcPts val="0"/>
              </a:spcBef>
              <a:spcAft>
                <a:spcPts val="0"/>
              </a:spcAft>
              <a:buClr>
                <a:srgbClr val="000000"/>
              </a:buClr>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400" b="1" i="0" u="none" strike="noStrike" cap="none">
                <a:solidFill>
                  <a:srgbClr val="000000"/>
                </a:solidFill>
                <a:latin typeface="Calibri"/>
                <a:ea typeface="Calibri"/>
                <a:cs typeface="Calibri"/>
                <a:sym typeface="Calibri"/>
              </a:rPr>
              <a:t>Google Drive: </a:t>
            </a:r>
            <a:r>
              <a:rPr lang="en-US" sz="1400" b="0" i="0" u="none" strike="noStrike" cap="none">
                <a:solidFill>
                  <a:srgbClr val="000000"/>
                </a:solidFill>
                <a:latin typeface="Calibri"/>
                <a:ea typeface="Calibri"/>
                <a:cs typeface="Calibri"/>
                <a:sym typeface="Calibri"/>
              </a:rPr>
              <a:t> One Safe Place for all your stuff (English video)</a:t>
            </a:r>
          </a:p>
          <a:p>
            <a:pPr marL="0" marR="0" lvl="0" indent="0" algn="l" rtl="0">
              <a:lnSpc>
                <a:spcPct val="100000"/>
              </a:lnSpc>
              <a:spcBef>
                <a:spcPts val="0"/>
              </a:spcBef>
              <a:spcAft>
                <a:spcPts val="0"/>
              </a:spcAft>
              <a:buClr>
                <a:schemeClr val="hlink"/>
              </a:buClr>
              <a:buSzPct val="25000"/>
              <a:buFont typeface="Arial"/>
              <a:buNone/>
            </a:pPr>
            <a:r>
              <a:rPr lang="en-US" sz="1400" b="0" i="0" u="sng" strike="noStrike" cap="none">
                <a:solidFill>
                  <a:srgbClr val="0000FF"/>
                </a:solidFill>
                <a:latin typeface="Arial"/>
                <a:ea typeface="Arial"/>
                <a:cs typeface="Arial"/>
                <a:sym typeface="Arial"/>
                <a:hlinkClick r:id="rId3"/>
              </a:rPr>
              <a:t>Video Overview - Click to watch</a:t>
            </a:r>
          </a:p>
          <a:p>
            <a:pPr marL="0" marR="0" lvl="0" indent="0" algn="l" rtl="0">
              <a:lnSpc>
                <a:spcPct val="100000"/>
              </a:lnSpc>
              <a:spcBef>
                <a:spcPts val="0"/>
              </a:spcBef>
              <a:spcAft>
                <a:spcPts val="0"/>
              </a:spcAft>
              <a:buClr>
                <a:srgbClr val="000000"/>
              </a:buClr>
              <a:buFont typeface="Arial"/>
              <a:buNone/>
            </a:pP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Calibri"/>
              <a:buNone/>
            </a:pPr>
            <a:r>
              <a:rPr lang="en-US" sz="1400" b="1" i="0" u="none" strike="noStrike" cap="none">
                <a:solidFill>
                  <a:srgbClr val="000000"/>
                </a:solidFill>
                <a:latin typeface="Calibri"/>
                <a:ea typeface="Calibri"/>
                <a:cs typeface="Calibri"/>
                <a:sym typeface="Calibri"/>
              </a:rPr>
              <a:t>Google Drive:</a:t>
            </a:r>
            <a:r>
              <a:rPr lang="en-US" sz="1400" b="0" i="0" u="none" strike="noStrike" cap="none">
                <a:solidFill>
                  <a:srgbClr val="000000"/>
                </a:solidFill>
                <a:latin typeface="Calibri"/>
                <a:ea typeface="Calibri"/>
                <a:cs typeface="Calibri"/>
                <a:sym typeface="Calibri"/>
              </a:rPr>
              <a:t>  Un lugar para todos tus documentos (en Español)</a:t>
            </a:r>
          </a:p>
          <a:p>
            <a:pPr marL="0" marR="0" lvl="0" indent="0" algn="l" rtl="0">
              <a:lnSpc>
                <a:spcPct val="100000"/>
              </a:lnSpc>
              <a:spcBef>
                <a:spcPts val="0"/>
              </a:spcBef>
              <a:spcAft>
                <a:spcPts val="0"/>
              </a:spcAft>
              <a:buClr>
                <a:schemeClr val="hlink"/>
              </a:buClr>
              <a:buSzPct val="25000"/>
              <a:buFont typeface="Arial"/>
              <a:buNone/>
            </a:pPr>
            <a:r>
              <a:rPr lang="en-US" sz="1400" b="0" i="0" u="sng" strike="noStrike" cap="none">
                <a:solidFill>
                  <a:srgbClr val="0000FF"/>
                </a:solidFill>
                <a:latin typeface="Arial"/>
                <a:ea typeface="Arial"/>
                <a:cs typeface="Arial"/>
                <a:sym typeface="Arial"/>
                <a:hlinkClick r:id="rId4"/>
              </a:rPr>
              <a:t>Haga un clic aquí para ver el video</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61" name="Shape 361"/>
          <p:cNvPicPr preferRelativeResize="0"/>
          <p:nvPr/>
        </p:nvPicPr>
        <p:blipFill rotWithShape="1">
          <a:blip r:embed="rId5">
            <a:alphaModFix/>
          </a:blip>
          <a:srcRect/>
          <a:stretch/>
        </p:blipFill>
        <p:spPr>
          <a:xfrm>
            <a:off x="1904375" y="1417650"/>
            <a:ext cx="4841209" cy="302319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p:nvPr/>
        </p:nvSpPr>
        <p:spPr>
          <a:xfrm>
            <a:off x="457200" y="274637"/>
            <a:ext cx="7619999"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Popular Apps in Google Drive</a:t>
            </a:r>
          </a:p>
        </p:txBody>
      </p:sp>
      <p:sp>
        <p:nvSpPr>
          <p:cNvPr id="367" name="Shape 367"/>
          <p:cNvSpPr txBox="1"/>
          <p:nvPr/>
        </p:nvSpPr>
        <p:spPr>
          <a:xfrm>
            <a:off x="457200" y="1752600"/>
            <a:ext cx="7188300" cy="4478400"/>
          </a:xfrm>
          <a:prstGeom prst="rect">
            <a:avLst/>
          </a:prstGeom>
          <a:noFill/>
          <a:ln>
            <a:noFill/>
          </a:ln>
        </p:spPr>
        <p:txBody>
          <a:bodyPr lIns="91425" tIns="45700" rIns="91425" bIns="45700" anchor="t" anchorCtr="0">
            <a:noAutofit/>
          </a:bodyPr>
          <a:lstStyle/>
          <a:p>
            <a:pPr marL="457200" marR="0" lvl="0" indent="-368300" algn="l" rtl="0">
              <a:lnSpc>
                <a:spcPct val="115000"/>
              </a:lnSpc>
              <a:spcBef>
                <a:spcPts val="0"/>
              </a:spcBef>
              <a:spcAft>
                <a:spcPts val="0"/>
              </a:spcAft>
              <a:buClr>
                <a:schemeClr val="dk1"/>
              </a:buClr>
              <a:buSzPct val="100000"/>
              <a:buFont typeface="Calibri"/>
              <a:buChar char="●"/>
            </a:pPr>
            <a:r>
              <a:rPr lang="en-US" sz="2200" b="0" i="0" u="none" strike="noStrike" cap="none">
                <a:solidFill>
                  <a:schemeClr val="dk1"/>
                </a:solidFill>
                <a:latin typeface="Calibri"/>
                <a:ea typeface="Calibri"/>
                <a:cs typeface="Calibri"/>
                <a:sym typeface="Calibri"/>
              </a:rPr>
              <a:t>What is Google Drive?</a:t>
            </a:r>
          </a:p>
          <a:p>
            <a:pPr marL="914400" marR="0" lvl="1" indent="-342900" algn="l" rtl="0">
              <a:lnSpc>
                <a:spcPct val="115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A place to store, create, view and share your documents.</a:t>
            </a:r>
          </a:p>
          <a:p>
            <a:pPr marL="304800" marR="0" lvl="0" indent="-304800" algn="l" rtl="0">
              <a:lnSpc>
                <a:spcPct val="115000"/>
              </a:lnSpc>
              <a:spcBef>
                <a:spcPts val="0"/>
              </a:spcBef>
              <a:spcAft>
                <a:spcPts val="0"/>
              </a:spcAft>
              <a:buClr>
                <a:schemeClr val="dk1"/>
              </a:buClr>
              <a:buSzPct val="100000"/>
              <a:buFont typeface="Calibri"/>
              <a:buChar char="●"/>
            </a:pPr>
            <a:r>
              <a:rPr lang="en-US" sz="2200" b="0" i="0" u="none" strike="noStrike" cap="none">
                <a:solidFill>
                  <a:schemeClr val="dk1"/>
                </a:solidFill>
                <a:latin typeface="Calibri"/>
                <a:ea typeface="Calibri"/>
                <a:cs typeface="Calibri"/>
                <a:sym typeface="Calibri"/>
              </a:rPr>
              <a:t>What is Google Docs?</a:t>
            </a:r>
          </a:p>
          <a:p>
            <a:pPr marL="914400" marR="0" lvl="1" indent="-342900" algn="l" rtl="0">
              <a:lnSpc>
                <a:spcPct val="115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Create letters, resumes, essays, etc. in Google Docs.</a:t>
            </a:r>
          </a:p>
          <a:p>
            <a:pPr marL="304800" marR="0" lvl="0" indent="-304800" algn="l" rtl="0">
              <a:lnSpc>
                <a:spcPct val="115000"/>
              </a:lnSpc>
              <a:spcBef>
                <a:spcPts val="0"/>
              </a:spcBef>
              <a:spcAft>
                <a:spcPts val="0"/>
              </a:spcAft>
              <a:buClr>
                <a:schemeClr val="dk1"/>
              </a:buClr>
              <a:buSzPct val="100000"/>
              <a:buFont typeface="Calibri"/>
              <a:buChar char="●"/>
            </a:pPr>
            <a:r>
              <a:rPr lang="en-US" sz="2200" b="0" i="0" u="none" strike="noStrike" cap="none">
                <a:solidFill>
                  <a:schemeClr val="dk1"/>
                </a:solidFill>
                <a:latin typeface="Calibri"/>
                <a:ea typeface="Calibri"/>
                <a:cs typeface="Calibri"/>
                <a:sym typeface="Calibri"/>
              </a:rPr>
              <a:t>What is Google Sheets?</a:t>
            </a:r>
          </a:p>
          <a:p>
            <a:pPr marL="914400" marR="0" lvl="1" indent="-342900" algn="l" rtl="0">
              <a:lnSpc>
                <a:spcPct val="115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Create budgets, invoices, schedules, or track your expenses</a:t>
            </a:r>
          </a:p>
          <a:p>
            <a:pPr marL="457200" marR="0" lvl="0" indent="457200" algn="l" rtl="0">
              <a:lnSpc>
                <a:spcPct val="115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using Google Sheets as a few examples.</a:t>
            </a:r>
          </a:p>
          <a:p>
            <a:pPr marL="304800" marR="0" lvl="0" indent="-304800" algn="l" rtl="0">
              <a:lnSpc>
                <a:spcPct val="115000"/>
              </a:lnSpc>
              <a:spcBef>
                <a:spcPts val="0"/>
              </a:spcBef>
              <a:spcAft>
                <a:spcPts val="0"/>
              </a:spcAft>
              <a:buClr>
                <a:schemeClr val="dk1"/>
              </a:buClr>
              <a:buSzPct val="100000"/>
              <a:buFont typeface="Calibri"/>
              <a:buChar char="●"/>
            </a:pPr>
            <a:r>
              <a:rPr lang="en-US" sz="2200" b="0" i="0" u="none" strike="noStrike" cap="none">
                <a:solidFill>
                  <a:schemeClr val="dk1"/>
                </a:solidFill>
                <a:latin typeface="Calibri"/>
                <a:ea typeface="Calibri"/>
                <a:cs typeface="Calibri"/>
                <a:sym typeface="Calibri"/>
              </a:rPr>
              <a:t>What are the benefits of using these apps?</a:t>
            </a:r>
          </a:p>
          <a:p>
            <a:pPr marL="914400" marR="0" lvl="0" indent="-342900" algn="l" rtl="0">
              <a:lnSpc>
                <a:spcPct val="115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Google Docs and Sheets already have sample templates</a:t>
            </a:r>
          </a:p>
          <a:p>
            <a:pPr marL="457200" marR="0" lvl="0" indent="457200" algn="l" rtl="0">
              <a:lnSpc>
                <a:spcPct val="115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created to help you get started.</a:t>
            </a:r>
          </a:p>
          <a:p>
            <a:pPr marL="914400" marR="0" lvl="0" indent="-342900" algn="l" rtl="0">
              <a:lnSpc>
                <a:spcPct val="115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Everything you do in these apps is automatically saved.</a:t>
            </a:r>
          </a:p>
          <a:p>
            <a:pPr marL="914400" marR="0" lvl="0" indent="-342900" algn="l" rtl="0">
              <a:lnSpc>
                <a:spcPct val="115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There are even more apps!</a:t>
            </a:r>
          </a:p>
          <a:p>
            <a:pPr marL="0" marR="0" lvl="0" indent="0" algn="l" rtl="0">
              <a:lnSpc>
                <a:spcPct val="100000"/>
              </a:lnSpc>
              <a:spcBef>
                <a:spcPts val="44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p:txBody>
      </p:sp>
      <p:pic>
        <p:nvPicPr>
          <p:cNvPr id="368" name="Shape 368"/>
          <p:cNvPicPr preferRelativeResize="0"/>
          <p:nvPr/>
        </p:nvPicPr>
        <p:blipFill rotWithShape="1">
          <a:blip r:embed="rId3">
            <a:alphaModFix/>
          </a:blip>
          <a:srcRect/>
          <a:stretch/>
        </p:blipFill>
        <p:spPr>
          <a:xfrm>
            <a:off x="3438100" y="2526825"/>
            <a:ext cx="348600" cy="348600"/>
          </a:xfrm>
          <a:prstGeom prst="rect">
            <a:avLst/>
          </a:prstGeom>
          <a:noFill/>
          <a:ln>
            <a:noFill/>
          </a:ln>
        </p:spPr>
      </p:pic>
      <p:pic>
        <p:nvPicPr>
          <p:cNvPr id="369" name="Shape 369"/>
          <p:cNvPicPr preferRelativeResize="0"/>
          <p:nvPr/>
        </p:nvPicPr>
        <p:blipFill rotWithShape="1">
          <a:blip r:embed="rId4">
            <a:alphaModFix/>
          </a:blip>
          <a:srcRect/>
          <a:stretch/>
        </p:blipFill>
        <p:spPr>
          <a:xfrm>
            <a:off x="3185361" y="800449"/>
            <a:ext cx="1367852" cy="912175"/>
          </a:xfrm>
          <a:prstGeom prst="rect">
            <a:avLst/>
          </a:prstGeom>
          <a:noFill/>
          <a:ln>
            <a:noFill/>
          </a:ln>
        </p:spPr>
      </p:pic>
      <p:pic>
        <p:nvPicPr>
          <p:cNvPr id="370" name="Shape 370"/>
          <p:cNvPicPr preferRelativeResize="0"/>
          <p:nvPr/>
        </p:nvPicPr>
        <p:blipFill rotWithShape="1">
          <a:blip r:embed="rId5">
            <a:alphaModFix/>
          </a:blip>
          <a:srcRect/>
          <a:stretch/>
        </p:blipFill>
        <p:spPr>
          <a:xfrm>
            <a:off x="3601350" y="3203250"/>
            <a:ext cx="348600" cy="348600"/>
          </a:xfrm>
          <a:prstGeom prst="rect">
            <a:avLst/>
          </a:prstGeom>
          <a:noFill/>
          <a:ln>
            <a:noFill/>
          </a:ln>
        </p:spPr>
      </p:pic>
      <p:sp>
        <p:nvSpPr>
          <p:cNvPr id="371" name="Shape 371"/>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Docs</a:t>
            </a:r>
            <a:r>
              <a:rPr lang="en-US" sz="4600" b="0" i="0" u="none" strike="noStrike" cap="none">
                <a:solidFill>
                  <a:schemeClr val="dk2"/>
                </a:solidFill>
                <a:latin typeface="Cambria"/>
                <a:ea typeface="Cambria"/>
                <a:cs typeface="Cambria"/>
                <a:sym typeface="Cambria"/>
              </a:rPr>
              <a:t> </a:t>
            </a:r>
          </a:p>
        </p:txBody>
      </p:sp>
      <p:sp>
        <p:nvSpPr>
          <p:cNvPr id="377" name="Shape 377"/>
          <p:cNvSpPr txBox="1">
            <a:spLocks noGrp="1"/>
          </p:cNvSpPr>
          <p:nvPr>
            <p:ph type="body" idx="4294967295"/>
          </p:nvPr>
        </p:nvSpPr>
        <p:spPr>
          <a:xfrm>
            <a:off x="457200" y="1536200"/>
            <a:ext cx="7787399" cy="4590299"/>
          </a:xfrm>
          <a:prstGeom prst="rect">
            <a:avLst/>
          </a:prstGeom>
          <a:noFill/>
          <a:ln>
            <a:noFill/>
          </a:ln>
        </p:spPr>
        <p:txBody>
          <a:bodyPr lIns="91425" tIns="91425" rIns="91425" bIns="91425" anchor="t" anchorCtr="0">
            <a:noAutofit/>
          </a:bodyPr>
          <a:lstStyle/>
          <a:p>
            <a:pPr marL="342900" marR="0" lvl="0" indent="-88900" algn="l" rtl="0">
              <a:lnSpc>
                <a:spcPct val="100000"/>
              </a:lnSpc>
              <a:spcBef>
                <a:spcPts val="0"/>
              </a:spcBef>
              <a:spcAft>
                <a:spcPts val="0"/>
              </a:spcAft>
              <a:buClr>
                <a:schemeClr val="accent1"/>
              </a:buClr>
              <a:buSzPct val="25000"/>
              <a:buFont typeface="Arial"/>
              <a:buNone/>
            </a:pPr>
            <a:r>
              <a:rPr lang="en-US" sz="1800" b="0" i="0" u="none" strike="noStrike" cap="none">
                <a:solidFill>
                  <a:schemeClr val="dk1"/>
                </a:solidFill>
                <a:latin typeface="Calibri"/>
                <a:ea typeface="Calibri"/>
                <a:cs typeface="Calibri"/>
                <a:sym typeface="Calibri"/>
              </a:rPr>
              <a:t>Click on the blank document to start a new one.</a:t>
            </a:r>
          </a:p>
        </p:txBody>
      </p:sp>
      <p:pic>
        <p:nvPicPr>
          <p:cNvPr id="378" name="Shape 378"/>
          <p:cNvPicPr preferRelativeResize="0"/>
          <p:nvPr/>
        </p:nvPicPr>
        <p:blipFill rotWithShape="1">
          <a:blip r:embed="rId3">
            <a:alphaModFix/>
          </a:blip>
          <a:srcRect/>
          <a:stretch/>
        </p:blipFill>
        <p:spPr>
          <a:xfrm>
            <a:off x="531450" y="2314748"/>
            <a:ext cx="7279975" cy="3428349"/>
          </a:xfrm>
          <a:prstGeom prst="rect">
            <a:avLst/>
          </a:prstGeom>
          <a:noFill/>
          <a:ln w="9525" cap="flat" cmpd="sng">
            <a:solidFill>
              <a:srgbClr val="000000"/>
            </a:solidFill>
            <a:prstDash val="solid"/>
            <a:round/>
            <a:headEnd type="none" w="med" len="med"/>
            <a:tailEnd type="none" w="med" len="med"/>
          </a:ln>
        </p:spPr>
      </p:pic>
      <p:pic>
        <p:nvPicPr>
          <p:cNvPr id="379" name="Shape 379"/>
          <p:cNvPicPr preferRelativeResize="0"/>
          <p:nvPr/>
        </p:nvPicPr>
        <p:blipFill rotWithShape="1">
          <a:blip r:embed="rId4">
            <a:alphaModFix/>
          </a:blip>
          <a:srcRect/>
          <a:stretch/>
        </p:blipFill>
        <p:spPr>
          <a:xfrm>
            <a:off x="3250361" y="372712"/>
            <a:ext cx="946873" cy="946873"/>
          </a:xfrm>
          <a:prstGeom prst="rect">
            <a:avLst/>
          </a:prstGeom>
          <a:noFill/>
          <a:ln>
            <a:noFill/>
          </a:ln>
        </p:spPr>
      </p:pic>
      <p:sp>
        <p:nvSpPr>
          <p:cNvPr id="380" name="Shape 38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endParaRPr sz="3600" b="0" i="0" u="none" strike="noStrike" cap="none">
              <a:solidFill>
                <a:schemeClr val="dk2"/>
              </a:solidFill>
              <a:latin typeface="Cambria"/>
              <a:ea typeface="Cambria"/>
              <a:cs typeface="Cambria"/>
              <a:sym typeface="Cambria"/>
            </a:endParaRPr>
          </a:p>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Docs </a:t>
            </a:r>
          </a:p>
          <a:p>
            <a:pPr marL="0" marR="0" lvl="0" indent="0" algn="l" rtl="0">
              <a:lnSpc>
                <a:spcPct val="100000"/>
              </a:lnSpc>
              <a:spcBef>
                <a:spcPts val="0"/>
              </a:spcBef>
              <a:spcAft>
                <a:spcPts val="0"/>
              </a:spcAft>
              <a:buClr>
                <a:schemeClr val="dk2"/>
              </a:buClr>
              <a:buSzPct val="25000"/>
              <a:buFont typeface="Cambria"/>
              <a:buNone/>
            </a:pPr>
            <a:endParaRPr sz="4600" b="0" i="0" u="none" strike="noStrike" cap="none">
              <a:solidFill>
                <a:schemeClr val="dk2"/>
              </a:solidFill>
              <a:latin typeface="Cambria"/>
              <a:ea typeface="Cambria"/>
              <a:cs typeface="Cambria"/>
              <a:sym typeface="Cambria"/>
            </a:endParaRPr>
          </a:p>
        </p:txBody>
      </p:sp>
      <p:sp>
        <p:nvSpPr>
          <p:cNvPr id="386" name="Shape 386"/>
          <p:cNvSpPr txBox="1">
            <a:spLocks noGrp="1"/>
          </p:cNvSpPr>
          <p:nvPr>
            <p:ph type="body" idx="4294967295"/>
          </p:nvPr>
        </p:nvSpPr>
        <p:spPr>
          <a:xfrm>
            <a:off x="457200" y="1311650"/>
            <a:ext cx="7693799" cy="4815000"/>
          </a:xfrm>
          <a:prstGeom prst="rect">
            <a:avLst/>
          </a:prstGeom>
          <a:noFill/>
          <a:ln>
            <a:noFill/>
          </a:ln>
        </p:spPr>
        <p:txBody>
          <a:bodyPr lIns="91425" tIns="91425" rIns="91425" bIns="91425" anchor="t" anchorCtr="0">
            <a:noAutofit/>
          </a:bodyPr>
          <a:lstStyle/>
          <a:p>
            <a:pPr marL="342900" marR="0" lvl="0" indent="-88900" algn="l" rtl="0">
              <a:lnSpc>
                <a:spcPct val="100000"/>
              </a:lnSpc>
              <a:spcBef>
                <a:spcPts val="0"/>
              </a:spcBef>
              <a:spcAft>
                <a:spcPts val="0"/>
              </a:spcAft>
              <a:buClr>
                <a:schemeClr val="accent1"/>
              </a:buClr>
              <a:buSzPct val="25000"/>
              <a:buFont typeface="Arial"/>
              <a:buNone/>
            </a:pPr>
            <a:r>
              <a:rPr lang="en-US" sz="1800" b="0" i="0" u="none" strike="noStrike" cap="none">
                <a:solidFill>
                  <a:schemeClr val="dk1"/>
                </a:solidFill>
                <a:latin typeface="Calibri"/>
                <a:ea typeface="Calibri"/>
                <a:cs typeface="Calibri"/>
                <a:sym typeface="Calibri"/>
              </a:rPr>
              <a:t>Use Google Docs to write a letter, create a resume, type an essay, etc.</a:t>
            </a:r>
          </a:p>
          <a:p>
            <a:pPr marL="342900" marR="0" lvl="0" indent="-88900" algn="l" rtl="0">
              <a:lnSpc>
                <a:spcPct val="100000"/>
              </a:lnSpc>
              <a:spcBef>
                <a:spcPts val="0"/>
              </a:spcBef>
              <a:spcAft>
                <a:spcPts val="0"/>
              </a:spcAft>
              <a:buClr>
                <a:schemeClr val="accent1"/>
              </a:buClr>
              <a:buSzPct val="25000"/>
              <a:buFont typeface="Arial"/>
              <a:buNone/>
            </a:pPr>
            <a:r>
              <a:rPr lang="en-US" sz="1800" b="0" i="0" u="none" strike="noStrike" cap="none">
                <a:solidFill>
                  <a:schemeClr val="dk1"/>
                </a:solidFill>
                <a:latin typeface="Calibri"/>
                <a:ea typeface="Calibri"/>
                <a:cs typeface="Calibri"/>
                <a:sym typeface="Calibri"/>
              </a:rPr>
              <a:t>Below is a sample resume created in Google Docs.</a:t>
            </a:r>
          </a:p>
          <a:p>
            <a:pPr marL="342900" marR="0" lvl="0" indent="-88900" algn="l" rtl="0">
              <a:lnSpc>
                <a:spcPct val="100000"/>
              </a:lnSpc>
              <a:spcBef>
                <a:spcPts val="0"/>
              </a:spcBef>
              <a:spcAft>
                <a:spcPts val="0"/>
              </a:spcAft>
              <a:buClr>
                <a:schemeClr val="accent1"/>
              </a:buClr>
              <a:buSzPct val="25000"/>
              <a:buFont typeface="Arial"/>
              <a:buNone/>
            </a:pPr>
            <a:endParaRPr sz="1800" b="0" i="0" u="none" strike="noStrike" cap="none">
              <a:solidFill>
                <a:schemeClr val="dk1"/>
              </a:solidFill>
              <a:latin typeface="Calibri"/>
              <a:ea typeface="Calibri"/>
              <a:cs typeface="Calibri"/>
              <a:sym typeface="Calibri"/>
            </a:endParaRPr>
          </a:p>
        </p:txBody>
      </p:sp>
      <p:pic>
        <p:nvPicPr>
          <p:cNvPr id="387" name="Shape 387"/>
          <p:cNvPicPr preferRelativeResize="0"/>
          <p:nvPr/>
        </p:nvPicPr>
        <p:blipFill rotWithShape="1">
          <a:blip r:embed="rId3">
            <a:alphaModFix/>
          </a:blip>
          <a:srcRect/>
          <a:stretch/>
        </p:blipFill>
        <p:spPr>
          <a:xfrm>
            <a:off x="3250361" y="316487"/>
            <a:ext cx="946873" cy="946873"/>
          </a:xfrm>
          <a:prstGeom prst="rect">
            <a:avLst/>
          </a:prstGeom>
          <a:noFill/>
          <a:ln>
            <a:noFill/>
          </a:ln>
        </p:spPr>
      </p:pic>
      <p:pic>
        <p:nvPicPr>
          <p:cNvPr id="388" name="Shape 388"/>
          <p:cNvPicPr preferRelativeResize="0"/>
          <p:nvPr/>
        </p:nvPicPr>
        <p:blipFill rotWithShape="1">
          <a:blip r:embed="rId4">
            <a:alphaModFix/>
          </a:blip>
          <a:srcRect/>
          <a:stretch/>
        </p:blipFill>
        <p:spPr>
          <a:xfrm>
            <a:off x="1108025" y="2241650"/>
            <a:ext cx="6293375" cy="4379150"/>
          </a:xfrm>
          <a:prstGeom prst="rect">
            <a:avLst/>
          </a:prstGeom>
          <a:noFill/>
          <a:ln w="9525" cap="flat" cmpd="sng">
            <a:solidFill>
              <a:srgbClr val="0000FF"/>
            </a:solidFill>
            <a:prstDash val="solid"/>
            <a:round/>
            <a:headEnd type="none" w="med" len="med"/>
            <a:tailEnd type="none" w="med" len="med"/>
          </a:ln>
        </p:spPr>
      </p:pic>
      <p:sp>
        <p:nvSpPr>
          <p:cNvPr id="389" name="Shape 38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ctrTitle" idx="4294967295"/>
          </p:nvPr>
        </p:nvSpPr>
        <p:spPr>
          <a:xfrm>
            <a:off x="180725" y="1409025"/>
            <a:ext cx="8275500" cy="2594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n-US" sz="6000" b="0" i="0" u="none" strike="noStrike" cap="none">
                <a:solidFill>
                  <a:schemeClr val="dk2"/>
                </a:solidFill>
                <a:latin typeface="Cambria"/>
                <a:ea typeface="Cambria"/>
                <a:cs typeface="Cambria"/>
                <a:sym typeface="Cambria"/>
              </a:rPr>
              <a:t>Learning about your Chromebook</a:t>
            </a:r>
          </a:p>
        </p:txBody>
      </p:sp>
      <p:pic>
        <p:nvPicPr>
          <p:cNvPr id="198" name="Shape 198"/>
          <p:cNvPicPr preferRelativeResize="0"/>
          <p:nvPr/>
        </p:nvPicPr>
        <p:blipFill rotWithShape="1">
          <a:blip r:embed="rId3">
            <a:alphaModFix/>
          </a:blip>
          <a:srcRect/>
          <a:stretch/>
        </p:blipFill>
        <p:spPr>
          <a:xfrm>
            <a:off x="2444700" y="3890575"/>
            <a:ext cx="3747600" cy="2082000"/>
          </a:xfrm>
          <a:prstGeom prst="rect">
            <a:avLst/>
          </a:prstGeom>
          <a:noFill/>
          <a:ln w="28575" cap="flat" cmpd="sng">
            <a:solidFill>
              <a:schemeClr val="accent1">
                <a:alpha val="0"/>
              </a:schemeClr>
            </a:solidFill>
            <a:prstDash val="solid"/>
            <a:round/>
            <a:headEnd type="none" w="med" len="med"/>
            <a:tailEnd type="none" w="med" len="med"/>
          </a:ln>
        </p:spPr>
      </p:pic>
      <p:sp>
        <p:nvSpPr>
          <p:cNvPr id="199" name="Shape 199"/>
          <p:cNvSpPr/>
          <p:nvPr/>
        </p:nvSpPr>
        <p:spPr>
          <a:xfrm>
            <a:off x="2417725" y="3870700"/>
            <a:ext cx="3812700" cy="2138700"/>
          </a:xfrm>
          <a:prstGeom prst="rect">
            <a:avLst/>
          </a:prstGeom>
          <a:noFill/>
          <a:ln w="2857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Sheets  </a:t>
            </a:r>
          </a:p>
        </p:txBody>
      </p:sp>
      <p:sp>
        <p:nvSpPr>
          <p:cNvPr id="395" name="Shape 395"/>
          <p:cNvSpPr txBox="1">
            <a:spLocks noGrp="1"/>
          </p:cNvSpPr>
          <p:nvPr>
            <p:ph type="body" idx="4294967295"/>
          </p:nvPr>
        </p:nvSpPr>
        <p:spPr>
          <a:xfrm>
            <a:off x="489500" y="1536200"/>
            <a:ext cx="7773900" cy="4590299"/>
          </a:xfrm>
          <a:prstGeom prst="rect">
            <a:avLst/>
          </a:prstGeom>
          <a:noFill/>
          <a:ln>
            <a:noFill/>
          </a:ln>
        </p:spPr>
        <p:txBody>
          <a:bodyPr lIns="91425" tIns="91425" rIns="91425" bIns="91425" anchor="t" anchorCtr="0">
            <a:noAutofit/>
          </a:bodyPr>
          <a:lstStyle/>
          <a:p>
            <a:pPr marL="342900" marR="0" lvl="0" indent="-88900" algn="l" rtl="0">
              <a:lnSpc>
                <a:spcPct val="100000"/>
              </a:lnSpc>
              <a:spcBef>
                <a:spcPts val="0"/>
              </a:spcBef>
              <a:spcAft>
                <a:spcPts val="0"/>
              </a:spcAft>
              <a:buClr>
                <a:schemeClr val="accent1"/>
              </a:buClr>
              <a:buSzPct val="25000"/>
              <a:buFont typeface="Arial"/>
              <a:buNone/>
            </a:pPr>
            <a:r>
              <a:rPr lang="en-US" sz="1800" b="0" i="0" u="none" strike="noStrike" cap="none">
                <a:solidFill>
                  <a:schemeClr val="dk1"/>
                </a:solidFill>
                <a:latin typeface="Calibri"/>
                <a:ea typeface="Calibri"/>
                <a:cs typeface="Calibri"/>
                <a:sym typeface="Calibri"/>
              </a:rPr>
              <a:t>Click in the blank sheet in order to start a new spreadsheet.</a:t>
            </a:r>
          </a:p>
        </p:txBody>
      </p:sp>
      <p:pic>
        <p:nvPicPr>
          <p:cNvPr id="396" name="Shape 396"/>
          <p:cNvPicPr preferRelativeResize="0"/>
          <p:nvPr/>
        </p:nvPicPr>
        <p:blipFill rotWithShape="1">
          <a:blip r:embed="rId3">
            <a:alphaModFix/>
          </a:blip>
          <a:srcRect/>
          <a:stretch/>
        </p:blipFill>
        <p:spPr>
          <a:xfrm>
            <a:off x="3536750" y="360375"/>
            <a:ext cx="971550" cy="971550"/>
          </a:xfrm>
          <a:prstGeom prst="rect">
            <a:avLst/>
          </a:prstGeom>
          <a:noFill/>
          <a:ln>
            <a:noFill/>
          </a:ln>
        </p:spPr>
      </p:pic>
      <p:pic>
        <p:nvPicPr>
          <p:cNvPr id="397" name="Shape 397"/>
          <p:cNvPicPr preferRelativeResize="0"/>
          <p:nvPr/>
        </p:nvPicPr>
        <p:blipFill rotWithShape="1">
          <a:blip r:embed="rId4">
            <a:alphaModFix/>
          </a:blip>
          <a:srcRect/>
          <a:stretch/>
        </p:blipFill>
        <p:spPr>
          <a:xfrm>
            <a:off x="176275" y="2653425"/>
            <a:ext cx="8181849" cy="2667624"/>
          </a:xfrm>
          <a:prstGeom prst="rect">
            <a:avLst/>
          </a:prstGeom>
          <a:noFill/>
          <a:ln w="9525" cap="flat" cmpd="sng">
            <a:solidFill>
              <a:srgbClr val="000000"/>
            </a:solidFill>
            <a:prstDash val="solid"/>
            <a:round/>
            <a:headEnd type="none" w="med" len="med"/>
            <a:tailEnd type="none" w="med" len="med"/>
          </a:ln>
        </p:spPr>
      </p:pic>
      <p:sp>
        <p:nvSpPr>
          <p:cNvPr id="398" name="Shape 398"/>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Sheets  </a:t>
            </a:r>
          </a:p>
        </p:txBody>
      </p:sp>
      <p:sp>
        <p:nvSpPr>
          <p:cNvPr id="404" name="Shape 404"/>
          <p:cNvSpPr txBox="1">
            <a:spLocks noGrp="1"/>
          </p:cNvSpPr>
          <p:nvPr>
            <p:ph type="body" idx="4294967295"/>
          </p:nvPr>
        </p:nvSpPr>
        <p:spPr>
          <a:xfrm>
            <a:off x="489500" y="1536200"/>
            <a:ext cx="7773900" cy="4590299"/>
          </a:xfrm>
          <a:prstGeom prst="rect">
            <a:avLst/>
          </a:prstGeom>
          <a:noFill/>
          <a:ln>
            <a:noFill/>
          </a:ln>
        </p:spPr>
        <p:txBody>
          <a:bodyPr lIns="91425" tIns="91425" rIns="91425" bIns="91425" anchor="t" anchorCtr="0">
            <a:noAutofit/>
          </a:bodyPr>
          <a:lstStyle/>
          <a:p>
            <a:pPr marL="292100" marR="0" lvl="0" indent="0" algn="l" rtl="0">
              <a:lnSpc>
                <a:spcPct val="100000"/>
              </a:lnSpc>
              <a:spcBef>
                <a:spcPts val="0"/>
              </a:spcBef>
              <a:spcAft>
                <a:spcPts val="0"/>
              </a:spcAft>
              <a:buClr>
                <a:schemeClr val="accent1"/>
              </a:buClr>
              <a:buSzPct val="25000"/>
              <a:buFont typeface="Arial"/>
              <a:buNone/>
            </a:pPr>
            <a:r>
              <a:rPr lang="en-US" sz="1800" b="0" i="0" u="none" strike="noStrike" cap="none">
                <a:solidFill>
                  <a:schemeClr val="dk1"/>
                </a:solidFill>
                <a:latin typeface="Calibri"/>
                <a:ea typeface="Calibri"/>
                <a:cs typeface="Calibri"/>
                <a:sym typeface="Calibri"/>
              </a:rPr>
              <a:t>Use Google Sheets in order to create a schedule, to-do list, budget, keep track of expenses, or create an invoice.  Below is a sample of a schedule.</a:t>
            </a:r>
          </a:p>
        </p:txBody>
      </p:sp>
      <p:pic>
        <p:nvPicPr>
          <p:cNvPr id="405" name="Shape 405"/>
          <p:cNvPicPr preferRelativeResize="0"/>
          <p:nvPr/>
        </p:nvPicPr>
        <p:blipFill rotWithShape="1">
          <a:blip r:embed="rId3">
            <a:alphaModFix/>
          </a:blip>
          <a:srcRect/>
          <a:stretch/>
        </p:blipFill>
        <p:spPr>
          <a:xfrm>
            <a:off x="3536750" y="360375"/>
            <a:ext cx="971550" cy="971550"/>
          </a:xfrm>
          <a:prstGeom prst="rect">
            <a:avLst/>
          </a:prstGeom>
          <a:noFill/>
          <a:ln>
            <a:noFill/>
          </a:ln>
        </p:spPr>
      </p:pic>
      <p:pic>
        <p:nvPicPr>
          <p:cNvPr id="406" name="Shape 406"/>
          <p:cNvPicPr preferRelativeResize="0"/>
          <p:nvPr/>
        </p:nvPicPr>
        <p:blipFill rotWithShape="1">
          <a:blip r:embed="rId4">
            <a:alphaModFix/>
          </a:blip>
          <a:srcRect/>
          <a:stretch/>
        </p:blipFill>
        <p:spPr>
          <a:xfrm>
            <a:off x="2006675" y="2363450"/>
            <a:ext cx="4031699" cy="4026099"/>
          </a:xfrm>
          <a:prstGeom prst="rect">
            <a:avLst/>
          </a:prstGeom>
          <a:noFill/>
          <a:ln w="9525" cap="flat" cmpd="sng">
            <a:solidFill>
              <a:srgbClr val="000000"/>
            </a:solidFill>
            <a:prstDash val="solid"/>
            <a:round/>
            <a:headEnd type="none" w="med" len="med"/>
            <a:tailEnd type="none" w="med" len="med"/>
          </a:ln>
        </p:spPr>
      </p:pic>
      <p:sp>
        <p:nvSpPr>
          <p:cNvPr id="407" name="Shape 40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ctrTitle"/>
          </p:nvPr>
        </p:nvSpPr>
        <p:spPr>
          <a:xfrm>
            <a:off x="685800" y="1905000"/>
            <a:ext cx="7543800" cy="25941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6600" b="0" i="0" u="none" strike="noStrike" cap="none">
                <a:solidFill>
                  <a:schemeClr val="dk2"/>
                </a:solidFill>
                <a:latin typeface="Cambria"/>
                <a:ea typeface="Cambria"/>
                <a:cs typeface="Cambria"/>
                <a:sym typeface="Cambria"/>
              </a:rPr>
              <a:t>Working with Google Applications</a:t>
            </a:r>
            <a:br>
              <a:rPr lang="en-US" sz="6600" b="0" i="0" u="none" strike="noStrike" cap="none">
                <a:solidFill>
                  <a:schemeClr val="dk2"/>
                </a:solidFill>
                <a:latin typeface="Cambria"/>
                <a:ea typeface="Cambria"/>
                <a:cs typeface="Cambria"/>
                <a:sym typeface="Cambria"/>
              </a:rPr>
            </a:br>
            <a:r>
              <a:rPr lang="en-US" sz="2400" b="0" i="0" u="none" strike="noStrike" cap="none">
                <a:solidFill>
                  <a:schemeClr val="dk2"/>
                </a:solidFill>
                <a:latin typeface="Cambria"/>
                <a:ea typeface="Cambria"/>
                <a:cs typeface="Cambria"/>
                <a:sym typeface="Cambria"/>
              </a:rPr>
              <a:t/>
            </a:r>
            <a:br>
              <a:rPr lang="en-US" sz="2400" b="0" i="0" u="none" strike="noStrike" cap="none">
                <a:solidFill>
                  <a:schemeClr val="dk2"/>
                </a:solidFill>
                <a:latin typeface="Cambria"/>
                <a:ea typeface="Cambria"/>
                <a:cs typeface="Cambria"/>
                <a:sym typeface="Cambria"/>
              </a:rPr>
            </a:br>
            <a:r>
              <a:rPr lang="en-US" sz="5400" b="0" i="0" u="none" strike="noStrike" cap="none">
                <a:solidFill>
                  <a:schemeClr val="dk2"/>
                </a:solidFill>
                <a:latin typeface="Cambria"/>
                <a:ea typeface="Cambria"/>
                <a:cs typeface="Cambria"/>
                <a:sym typeface="Cambria"/>
              </a:rPr>
              <a:t>Gmail, a popular email</a:t>
            </a:r>
          </a:p>
        </p:txBody>
      </p:sp>
      <p:pic>
        <p:nvPicPr>
          <p:cNvPr id="413" name="Shape 413"/>
          <p:cNvPicPr preferRelativeResize="0"/>
          <p:nvPr/>
        </p:nvPicPr>
        <p:blipFill>
          <a:blip r:embed="rId3">
            <a:alphaModFix/>
          </a:blip>
          <a:stretch>
            <a:fillRect/>
          </a:stretch>
        </p:blipFill>
        <p:spPr>
          <a:xfrm>
            <a:off x="5273874" y="4499105"/>
            <a:ext cx="2126725" cy="1615368"/>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p:nvPr/>
        </p:nvSpPr>
        <p:spPr>
          <a:xfrm>
            <a:off x="871537" y="657225"/>
            <a:ext cx="8162924" cy="1171575"/>
          </a:xfrm>
          <a:prstGeom prst="rect">
            <a:avLst/>
          </a:prstGeom>
          <a:noFill/>
          <a:ln>
            <a:noFill/>
          </a:ln>
        </p:spPr>
        <p:txBody>
          <a:bodyPr lIns="91425" tIns="45700" rIns="132075" bIns="45700" anchor="t" anchorCtr="0">
            <a:noAutofit/>
          </a:bodyPr>
          <a:lstStyle/>
          <a:p>
            <a:pPr marL="0" marR="0" lvl="0" indent="0" algn="l" rtl="0">
              <a:lnSpc>
                <a:spcPct val="100000"/>
              </a:lnSpc>
              <a:spcBef>
                <a:spcPts val="0"/>
              </a:spcBef>
              <a:spcAft>
                <a:spcPts val="0"/>
              </a:spcAft>
              <a:buClr>
                <a:schemeClr val="dk2"/>
              </a:buClr>
              <a:buSzPct val="25000"/>
              <a:buFont typeface="Geo"/>
              <a:buNone/>
            </a:pPr>
            <a:r>
              <a:rPr lang="en-US" sz="3600" b="1" i="0" u="none" strike="noStrike" cap="none">
                <a:solidFill>
                  <a:schemeClr val="dk2"/>
                </a:solidFill>
                <a:latin typeface="Cambria"/>
                <a:ea typeface="Cambria"/>
                <a:cs typeface="Cambria"/>
                <a:sym typeface="Cambria"/>
              </a:rPr>
              <a:t>What’s email and why use it?</a:t>
            </a:r>
          </a:p>
        </p:txBody>
      </p:sp>
      <p:sp>
        <p:nvSpPr>
          <p:cNvPr id="419" name="Shape 419"/>
          <p:cNvSpPr txBox="1"/>
          <p:nvPr/>
        </p:nvSpPr>
        <p:spPr>
          <a:xfrm>
            <a:off x="705562" y="1510275"/>
            <a:ext cx="6662700" cy="5029199"/>
          </a:xfrm>
          <a:prstGeom prst="rect">
            <a:avLst/>
          </a:prstGeom>
          <a:noFill/>
          <a:ln>
            <a:noFill/>
          </a:ln>
        </p:spPr>
        <p:txBody>
          <a:bodyPr lIns="91425" tIns="45700" rIns="132075" bIns="45700" anchor="t" anchorCtr="0">
            <a:noAutofit/>
          </a:bodyPr>
          <a:lstStyle/>
          <a:p>
            <a:pPr marL="342900" marR="0" lvl="0" indent="-228600" algn="l" rtl="0">
              <a:lnSpc>
                <a:spcPct val="9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Email is short for Electronic mail - a fast, easy, and inexpensive way to communicate with family, friends, and colleagues.</a:t>
            </a:r>
          </a:p>
          <a:p>
            <a:pPr marL="0" marR="0" lvl="0" indent="0" algn="l" rtl="0">
              <a:lnSpc>
                <a:spcPct val="90000"/>
              </a:lnSpc>
              <a:spcBef>
                <a:spcPts val="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a:p>
            <a:pPr marL="342900" marR="0" lvl="0" indent="-228600" algn="l" rtl="0">
              <a:lnSpc>
                <a:spcPct val="9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Email messages are sent from one person to another via a computer or mobile device such as a phone. </a:t>
            </a:r>
          </a:p>
          <a:p>
            <a:pPr marL="0" marR="0" lvl="0" indent="0" algn="l" rtl="0">
              <a:lnSpc>
                <a:spcPct val="90000"/>
              </a:lnSpc>
              <a:spcBef>
                <a:spcPts val="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a:p>
            <a:pPr marL="342900" marR="0" lvl="0" indent="-228600" algn="l" rtl="0">
              <a:lnSpc>
                <a:spcPct val="9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Email is more professional than a text - it is used in business.</a:t>
            </a:r>
          </a:p>
          <a:p>
            <a:pPr marL="0" marR="0" lvl="0" indent="0" algn="l" rtl="0">
              <a:lnSpc>
                <a:spcPct val="90000"/>
              </a:lnSpc>
              <a:spcBef>
                <a:spcPts val="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a:p>
            <a:pPr marL="342900" marR="0" lvl="0" indent="-228600" algn="l" rtl="0">
              <a:lnSpc>
                <a:spcPct val="90000"/>
              </a:lnSpc>
              <a:spcBef>
                <a:spcPts val="44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The email message typically contains text, but can also contain files, images, or music</a:t>
            </a:r>
          </a:p>
          <a:p>
            <a:pPr marL="342900" marR="0" lvl="0" indent="-228600" algn="l" rtl="0">
              <a:lnSpc>
                <a:spcPct val="90000"/>
              </a:lnSpc>
              <a:spcBef>
                <a:spcPts val="440"/>
              </a:spcBef>
              <a:spcAft>
                <a:spcPts val="0"/>
              </a:spcAft>
              <a:buClr>
                <a:schemeClr val="accent1"/>
              </a:buClr>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90000"/>
              </a:lnSpc>
              <a:spcBef>
                <a:spcPts val="44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90000"/>
              </a:lnSpc>
              <a:spcBef>
                <a:spcPts val="44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p:txBody>
      </p:sp>
      <p:pic>
        <p:nvPicPr>
          <p:cNvPr id="420" name="Shape 420"/>
          <p:cNvPicPr preferRelativeResize="0"/>
          <p:nvPr/>
        </p:nvPicPr>
        <p:blipFill rotWithShape="1">
          <a:blip r:embed="rId3">
            <a:alphaModFix/>
          </a:blip>
          <a:srcRect/>
          <a:stretch/>
        </p:blipFill>
        <p:spPr>
          <a:xfrm>
            <a:off x="6044675" y="5167000"/>
            <a:ext cx="2410425" cy="1577823"/>
          </a:xfrm>
          <a:prstGeom prst="rect">
            <a:avLst/>
          </a:prstGeom>
          <a:noFill/>
          <a:ln>
            <a:noFill/>
          </a:ln>
        </p:spPr>
      </p:pic>
      <p:sp>
        <p:nvSpPr>
          <p:cNvPr id="421" name="Shape 421"/>
          <p:cNvSpPr>
            <a:spLocks noGrp="1"/>
          </p:cNvSpPr>
          <p:nvPr>
            <p:ph type="sldNum" idx="12"/>
          </p:nvPr>
        </p:nvSpPr>
        <p:spPr>
          <a:xfrm>
            <a:off x="8496188" y="21331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
        <p:nvSpPr>
          <p:cNvPr id="422" name="Shape 42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anim calcmode="lin" valueType="num">
                                      <p:cBhvr additive="base">
                                        <p:cTn id="7" dur="500"/>
                                        <p:tgtEl>
                                          <p:spTgt spid="4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9">
                                            <p:txEl>
                                              <p:pRg st="1" end="1"/>
                                            </p:txEl>
                                          </p:spTgt>
                                        </p:tgtEl>
                                        <p:attrNameLst>
                                          <p:attrName>style.visibility</p:attrName>
                                        </p:attrNameLst>
                                      </p:cBhvr>
                                      <p:to>
                                        <p:strVal val="visible"/>
                                      </p:to>
                                    </p:set>
                                    <p:anim calcmode="lin" valueType="num">
                                      <p:cBhvr additive="base">
                                        <p:cTn id="12" dur="500"/>
                                        <p:tgtEl>
                                          <p:spTgt spid="4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9">
                                            <p:txEl>
                                              <p:pRg st="2" end="2"/>
                                            </p:txEl>
                                          </p:spTgt>
                                        </p:tgtEl>
                                        <p:attrNameLst>
                                          <p:attrName>style.visibility</p:attrName>
                                        </p:attrNameLst>
                                      </p:cBhvr>
                                      <p:to>
                                        <p:strVal val="visible"/>
                                      </p:to>
                                    </p:set>
                                    <p:anim calcmode="lin" valueType="num">
                                      <p:cBhvr additive="base">
                                        <p:cTn id="17" dur="500"/>
                                        <p:tgtEl>
                                          <p:spTgt spid="4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19">
                                            <p:txEl>
                                              <p:pRg st="3" end="3"/>
                                            </p:txEl>
                                          </p:spTgt>
                                        </p:tgtEl>
                                        <p:attrNameLst>
                                          <p:attrName>style.visibility</p:attrName>
                                        </p:attrNameLst>
                                      </p:cBhvr>
                                      <p:to>
                                        <p:strVal val="visible"/>
                                      </p:to>
                                    </p:set>
                                    <p:anim calcmode="lin" valueType="num">
                                      <p:cBhvr additive="base">
                                        <p:cTn id="22" dur="500"/>
                                        <p:tgtEl>
                                          <p:spTgt spid="4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19">
                                            <p:txEl>
                                              <p:pRg st="4" end="4"/>
                                            </p:txEl>
                                          </p:spTgt>
                                        </p:tgtEl>
                                        <p:attrNameLst>
                                          <p:attrName>style.visibility</p:attrName>
                                        </p:attrNameLst>
                                      </p:cBhvr>
                                      <p:to>
                                        <p:strVal val="visible"/>
                                      </p:to>
                                    </p:set>
                                    <p:anim calcmode="lin" valueType="num">
                                      <p:cBhvr additive="base">
                                        <p:cTn id="27" dur="500"/>
                                        <p:tgtEl>
                                          <p:spTgt spid="4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9">
                                            <p:txEl>
                                              <p:pRg st="5" end="5"/>
                                            </p:txEl>
                                          </p:spTgt>
                                        </p:tgtEl>
                                        <p:attrNameLst>
                                          <p:attrName>style.visibility</p:attrName>
                                        </p:attrNameLst>
                                      </p:cBhvr>
                                      <p:to>
                                        <p:strVal val="visible"/>
                                      </p:to>
                                    </p:set>
                                    <p:anim calcmode="lin" valueType="num">
                                      <p:cBhvr additive="base">
                                        <p:cTn id="32" dur="500"/>
                                        <p:tgtEl>
                                          <p:spTgt spid="4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9">
                                            <p:txEl>
                                              <p:pRg st="6" end="6"/>
                                            </p:txEl>
                                          </p:spTgt>
                                        </p:tgtEl>
                                        <p:attrNameLst>
                                          <p:attrName>style.visibility</p:attrName>
                                        </p:attrNameLst>
                                      </p:cBhvr>
                                      <p:to>
                                        <p:strVal val="visible"/>
                                      </p:to>
                                    </p:set>
                                    <p:anim calcmode="lin" valueType="num">
                                      <p:cBhvr additive="base">
                                        <p:cTn id="37" dur="500"/>
                                        <p:tgtEl>
                                          <p:spTgt spid="4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19">
                                            <p:txEl>
                                              <p:pRg st="7" end="7"/>
                                            </p:txEl>
                                          </p:spTgt>
                                        </p:tgtEl>
                                        <p:attrNameLst>
                                          <p:attrName>style.visibility</p:attrName>
                                        </p:attrNameLst>
                                      </p:cBhvr>
                                      <p:to>
                                        <p:strVal val="visible"/>
                                      </p:to>
                                    </p:set>
                                    <p:anim calcmode="lin" valueType="num">
                                      <p:cBhvr additive="base">
                                        <p:cTn id="42" dur="500"/>
                                        <p:tgtEl>
                                          <p:spTgt spid="41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19">
                                            <p:txEl>
                                              <p:pRg st="8" end="8"/>
                                            </p:txEl>
                                          </p:spTgt>
                                        </p:tgtEl>
                                        <p:attrNameLst>
                                          <p:attrName>style.visibility</p:attrName>
                                        </p:attrNameLst>
                                      </p:cBhvr>
                                      <p:to>
                                        <p:strVal val="visible"/>
                                      </p:to>
                                    </p:set>
                                    <p:anim calcmode="lin" valueType="num">
                                      <p:cBhvr additive="base">
                                        <p:cTn id="47" dur="500"/>
                                        <p:tgtEl>
                                          <p:spTgt spid="41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19">
                                            <p:txEl>
                                              <p:pRg st="9" end="9"/>
                                            </p:txEl>
                                          </p:spTgt>
                                        </p:tgtEl>
                                        <p:attrNameLst>
                                          <p:attrName>style.visibility</p:attrName>
                                        </p:attrNameLst>
                                      </p:cBhvr>
                                      <p:to>
                                        <p:strVal val="visible"/>
                                      </p:to>
                                    </p:set>
                                    <p:anim calcmode="lin" valueType="num">
                                      <p:cBhvr additive="base">
                                        <p:cTn id="52" dur="500"/>
                                        <p:tgtEl>
                                          <p:spTgt spid="41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990600" y="731850"/>
            <a:ext cx="6239700" cy="590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Geo"/>
              <a:buNone/>
            </a:pPr>
            <a:r>
              <a:rPr lang="en-US" sz="3600" b="1" i="0" u="none" strike="noStrike" cap="none">
                <a:solidFill>
                  <a:schemeClr val="dk2"/>
                </a:solidFill>
                <a:latin typeface="Cambria"/>
                <a:ea typeface="Cambria"/>
                <a:cs typeface="Cambria"/>
                <a:sym typeface="Cambria"/>
              </a:rPr>
              <a:t>EMail Safety Tips</a:t>
            </a:r>
          </a:p>
        </p:txBody>
      </p:sp>
      <p:sp>
        <p:nvSpPr>
          <p:cNvPr id="428" name="Shape 428"/>
          <p:cNvSpPr txBox="1"/>
          <p:nvPr/>
        </p:nvSpPr>
        <p:spPr>
          <a:xfrm>
            <a:off x="697225" y="1571625"/>
            <a:ext cx="6667500" cy="4875300"/>
          </a:xfrm>
          <a:prstGeom prst="rect">
            <a:avLst/>
          </a:prstGeom>
          <a:noFill/>
          <a:ln>
            <a:noFill/>
          </a:ln>
        </p:spPr>
        <p:txBody>
          <a:bodyPr lIns="91425" tIns="45700" rIns="132075" bIns="45700" anchor="t" anchorCtr="0">
            <a:noAutofit/>
          </a:bodyPr>
          <a:lstStyle/>
          <a:p>
            <a:pPr marL="342900" marR="0" lvl="0" indent="-228600" algn="l" rtl="0">
              <a:lnSpc>
                <a:spcPct val="115000"/>
              </a:lnSpc>
              <a:spcBef>
                <a:spcPts val="0"/>
              </a:spcBef>
              <a:spcAft>
                <a:spcPts val="0"/>
              </a:spcAft>
              <a:buClr>
                <a:schemeClr val="accent1"/>
              </a:buClr>
              <a:buSzPct val="100000"/>
              <a:buFont typeface="Arial"/>
              <a:buChar char="•"/>
            </a:pPr>
            <a:r>
              <a:rPr lang="en-US" sz="2200" b="1" i="0" u="none" strike="noStrike" cap="none">
                <a:solidFill>
                  <a:schemeClr val="dk1"/>
                </a:solidFill>
                <a:latin typeface="Calibri"/>
                <a:ea typeface="Calibri"/>
                <a:cs typeface="Calibri"/>
                <a:sym typeface="Calibri"/>
              </a:rPr>
              <a:t>Always </a:t>
            </a:r>
            <a:r>
              <a:rPr lang="en-US" sz="2200" b="0" i="0" u="none" strike="noStrike" cap="none">
                <a:solidFill>
                  <a:schemeClr val="dk1"/>
                </a:solidFill>
                <a:latin typeface="Calibri"/>
                <a:ea typeface="Calibri"/>
                <a:cs typeface="Calibri"/>
                <a:sym typeface="Calibri"/>
              </a:rPr>
              <a:t>log off your email account and close the browser completely  when using a public computer.</a:t>
            </a:r>
          </a:p>
          <a:p>
            <a:pPr marL="342900" marR="0" lvl="0" indent="-228600" algn="l" rtl="0">
              <a:lnSpc>
                <a:spcPct val="115000"/>
              </a:lnSpc>
              <a:spcBef>
                <a:spcPts val="440"/>
              </a:spcBef>
              <a:spcAft>
                <a:spcPts val="0"/>
              </a:spcAft>
              <a:buClr>
                <a:schemeClr val="accent1"/>
              </a:buClr>
              <a:buSzPct val="100000"/>
              <a:buFont typeface="Arial"/>
              <a:buChar char="•"/>
            </a:pPr>
            <a:r>
              <a:rPr lang="en-US" sz="2200" b="1" i="0" u="none" strike="noStrike" cap="none">
                <a:solidFill>
                  <a:schemeClr val="dk1"/>
                </a:solidFill>
                <a:latin typeface="Calibri"/>
                <a:ea typeface="Calibri"/>
                <a:cs typeface="Calibri"/>
                <a:sym typeface="Calibri"/>
              </a:rPr>
              <a:t>Don’t </a:t>
            </a:r>
            <a:r>
              <a:rPr lang="en-US" sz="2200" b="0" i="0" u="none" strike="noStrike" cap="none">
                <a:solidFill>
                  <a:schemeClr val="dk1"/>
                </a:solidFill>
                <a:latin typeface="Calibri"/>
                <a:ea typeface="Calibri"/>
                <a:cs typeface="Calibri"/>
                <a:sym typeface="Calibri"/>
              </a:rPr>
              <a:t>click on links in email unless you are certain of the url.</a:t>
            </a:r>
          </a:p>
          <a:p>
            <a:pPr marL="342900" marR="0" lvl="0" indent="-228600" algn="l" rtl="0">
              <a:lnSpc>
                <a:spcPct val="100000"/>
              </a:lnSpc>
              <a:spcBef>
                <a:spcPts val="440"/>
              </a:spcBef>
              <a:spcAft>
                <a:spcPts val="0"/>
              </a:spcAft>
              <a:buClr>
                <a:schemeClr val="accent1"/>
              </a:buClr>
              <a:buSzPct val="100000"/>
              <a:buFont typeface="Arial"/>
              <a:buChar char="•"/>
            </a:pPr>
            <a:r>
              <a:rPr lang="en-US" sz="2200" b="1" i="0" u="none" strike="noStrike" cap="none">
                <a:solidFill>
                  <a:schemeClr val="dk1"/>
                </a:solidFill>
                <a:latin typeface="Calibri"/>
                <a:ea typeface="Calibri"/>
                <a:cs typeface="Calibri"/>
                <a:sym typeface="Calibri"/>
              </a:rPr>
              <a:t>Don’t </a:t>
            </a:r>
            <a:r>
              <a:rPr lang="en-US" sz="2200" b="0" i="0" u="none" strike="noStrike" cap="none">
                <a:solidFill>
                  <a:schemeClr val="dk1"/>
                </a:solidFill>
                <a:latin typeface="Calibri"/>
                <a:ea typeface="Calibri"/>
                <a:cs typeface="Calibri"/>
                <a:sym typeface="Calibri"/>
              </a:rPr>
              <a:t>open files with the extension</a:t>
            </a:r>
            <a:br>
              <a:rPr lang="en-US" sz="2200" b="0" i="0" u="none" strike="noStrike" cap="none">
                <a:solidFill>
                  <a:schemeClr val="dk1"/>
                </a:solidFill>
                <a:latin typeface="Calibri"/>
                <a:ea typeface="Calibri"/>
                <a:cs typeface="Calibri"/>
                <a:sym typeface="Calibri"/>
              </a:rPr>
            </a:br>
            <a:r>
              <a:rPr lang="en-US" sz="2200" b="0" i="0" u="none" strike="noStrike" cap="none">
                <a:solidFill>
                  <a:schemeClr val="dk1"/>
                </a:solidFill>
                <a:latin typeface="Calibri"/>
                <a:ea typeface="Calibri"/>
                <a:cs typeface="Calibri"/>
                <a:sym typeface="Calibri"/>
              </a:rPr>
              <a:t>.exe,  .zip, or .scr</a:t>
            </a:r>
          </a:p>
          <a:p>
            <a:pPr marL="342900" marR="0" lvl="0" indent="-228600" algn="l" rtl="0">
              <a:lnSpc>
                <a:spcPct val="100000"/>
              </a:lnSpc>
              <a:spcBef>
                <a:spcPts val="440"/>
              </a:spcBef>
              <a:spcAft>
                <a:spcPts val="0"/>
              </a:spcAft>
              <a:buClr>
                <a:srgbClr val="000000"/>
              </a:buClr>
              <a:buSzPct val="100000"/>
              <a:buFont typeface="Arial"/>
              <a:buChar char="•"/>
            </a:pPr>
            <a:r>
              <a:rPr lang="en-US" sz="2200" b="1" i="0" u="none" strike="noStrike" cap="none">
                <a:solidFill>
                  <a:srgbClr val="000000"/>
                </a:solidFill>
                <a:latin typeface="Calibri"/>
                <a:ea typeface="Calibri"/>
                <a:cs typeface="Calibri"/>
                <a:sym typeface="Calibri"/>
              </a:rPr>
              <a:t>Do not</a:t>
            </a:r>
            <a:r>
              <a:rPr lang="en-US" sz="2200" b="0" i="0" u="none" strike="noStrike" cap="none">
                <a:solidFill>
                  <a:srgbClr val="000000"/>
                </a:solidFill>
                <a:latin typeface="Calibri"/>
                <a:ea typeface="Calibri"/>
                <a:cs typeface="Calibri"/>
                <a:sym typeface="Calibri"/>
              </a:rPr>
              <a:t> email anyone your bank account, social security number or credit card numbers</a:t>
            </a:r>
          </a:p>
          <a:p>
            <a:pPr marL="342900" marR="0" lvl="0" indent="-228600" algn="l" rtl="0">
              <a:lnSpc>
                <a:spcPct val="100000"/>
              </a:lnSpc>
              <a:spcBef>
                <a:spcPts val="440"/>
              </a:spcBef>
              <a:spcAft>
                <a:spcPts val="0"/>
              </a:spcAft>
              <a:buClr>
                <a:schemeClr val="accent1"/>
              </a:buClr>
              <a:buSzPct val="100000"/>
              <a:buFont typeface="Arial"/>
              <a:buChar char="•"/>
            </a:pPr>
            <a:r>
              <a:rPr lang="en-US" sz="2200" b="1" i="0" u="none" strike="noStrike" cap="none">
                <a:solidFill>
                  <a:schemeClr val="dk1"/>
                </a:solidFill>
                <a:latin typeface="Calibri"/>
                <a:ea typeface="Calibri"/>
                <a:cs typeface="Calibri"/>
                <a:sym typeface="Calibri"/>
              </a:rPr>
              <a:t>Remember </a:t>
            </a:r>
            <a:r>
              <a:rPr lang="en-US" sz="2200" b="0" i="0" u="none" strike="noStrike" cap="none">
                <a:solidFill>
                  <a:schemeClr val="dk1"/>
                </a:solidFill>
                <a:latin typeface="Calibri"/>
                <a:ea typeface="Calibri"/>
                <a:cs typeface="Calibri"/>
                <a:sym typeface="Calibri"/>
              </a:rPr>
              <a:t>not everything is true – hoaxes sent via email are very common. </a:t>
            </a:r>
          </a:p>
          <a:p>
            <a:pPr marL="342900" marR="0" lvl="0" indent="-228600" algn="l" rtl="0">
              <a:lnSpc>
                <a:spcPct val="115000"/>
              </a:lnSpc>
              <a:spcBef>
                <a:spcPts val="440"/>
              </a:spcBef>
              <a:spcAft>
                <a:spcPts val="0"/>
              </a:spcAft>
              <a:buClr>
                <a:schemeClr val="accent1"/>
              </a:buClr>
              <a:buSzPct val="100000"/>
              <a:buFont typeface="Arial"/>
              <a:buChar char="•"/>
            </a:pPr>
            <a:r>
              <a:rPr lang="en-US" sz="2200" b="1" i="0" u="none" strike="noStrike" cap="none">
                <a:solidFill>
                  <a:schemeClr val="dk1"/>
                </a:solidFill>
                <a:latin typeface="Calibri"/>
                <a:ea typeface="Calibri"/>
                <a:cs typeface="Calibri"/>
                <a:sym typeface="Calibri"/>
              </a:rPr>
              <a:t>Avoid </a:t>
            </a:r>
            <a:r>
              <a:rPr lang="en-US" sz="2200" b="0" i="0" u="none" strike="noStrike" cap="none">
                <a:solidFill>
                  <a:schemeClr val="dk1"/>
                </a:solidFill>
                <a:latin typeface="Calibri"/>
                <a:ea typeface="Calibri"/>
                <a:cs typeface="Calibri"/>
                <a:sym typeface="Calibri"/>
              </a:rPr>
              <a:t>Sweepstakes and Surveys.</a:t>
            </a:r>
          </a:p>
          <a:p>
            <a:pPr marL="342900" marR="0" lvl="0" indent="-228600" algn="l" rtl="0">
              <a:lnSpc>
                <a:spcPct val="115000"/>
              </a:lnSpc>
              <a:spcBef>
                <a:spcPts val="440"/>
              </a:spcBef>
              <a:spcAft>
                <a:spcPts val="0"/>
              </a:spcAft>
              <a:buClr>
                <a:schemeClr val="accent1"/>
              </a:buClr>
              <a:buSzPct val="100000"/>
              <a:buFont typeface="Arial"/>
              <a:buChar char="•"/>
            </a:pPr>
            <a:r>
              <a:rPr lang="en-US" sz="2200" b="1" i="0" u="none" strike="noStrike" cap="none">
                <a:solidFill>
                  <a:schemeClr val="dk1"/>
                </a:solidFill>
                <a:latin typeface="Calibri"/>
                <a:ea typeface="Calibri"/>
                <a:cs typeface="Calibri"/>
                <a:sym typeface="Calibri"/>
              </a:rPr>
              <a:t>Never </a:t>
            </a:r>
            <a:r>
              <a:rPr lang="en-US" sz="2200" b="0" i="0" u="none" strike="noStrike" cap="none">
                <a:solidFill>
                  <a:schemeClr val="dk1"/>
                </a:solidFill>
                <a:latin typeface="Calibri"/>
                <a:ea typeface="Calibri"/>
                <a:cs typeface="Calibri"/>
                <a:sym typeface="Calibri"/>
              </a:rPr>
              <a:t>buy from or reply to a Spam email.</a:t>
            </a:r>
          </a:p>
        </p:txBody>
      </p:sp>
      <p:sp>
        <p:nvSpPr>
          <p:cNvPr id="429" name="Shape 42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anim calcmode="lin" valueType="num">
                                      <p:cBhvr additive="base">
                                        <p:cTn id="7" dur="500"/>
                                        <p:tgtEl>
                                          <p:spTgt spid="4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8">
                                            <p:txEl>
                                              <p:pRg st="1" end="1"/>
                                            </p:txEl>
                                          </p:spTgt>
                                        </p:tgtEl>
                                        <p:attrNameLst>
                                          <p:attrName>style.visibility</p:attrName>
                                        </p:attrNameLst>
                                      </p:cBhvr>
                                      <p:to>
                                        <p:strVal val="visible"/>
                                      </p:to>
                                    </p:set>
                                    <p:anim calcmode="lin" valueType="num">
                                      <p:cBhvr additive="base">
                                        <p:cTn id="12" dur="500"/>
                                        <p:tgtEl>
                                          <p:spTgt spid="4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8">
                                            <p:txEl>
                                              <p:pRg st="2" end="2"/>
                                            </p:txEl>
                                          </p:spTgt>
                                        </p:tgtEl>
                                        <p:attrNameLst>
                                          <p:attrName>style.visibility</p:attrName>
                                        </p:attrNameLst>
                                      </p:cBhvr>
                                      <p:to>
                                        <p:strVal val="visible"/>
                                      </p:to>
                                    </p:set>
                                    <p:anim calcmode="lin" valueType="num">
                                      <p:cBhvr additive="base">
                                        <p:cTn id="17" dur="500"/>
                                        <p:tgtEl>
                                          <p:spTgt spid="4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8">
                                            <p:txEl>
                                              <p:pRg st="3" end="3"/>
                                            </p:txEl>
                                          </p:spTgt>
                                        </p:tgtEl>
                                        <p:attrNameLst>
                                          <p:attrName>style.visibility</p:attrName>
                                        </p:attrNameLst>
                                      </p:cBhvr>
                                      <p:to>
                                        <p:strVal val="visible"/>
                                      </p:to>
                                    </p:set>
                                    <p:anim calcmode="lin" valueType="num">
                                      <p:cBhvr additive="base">
                                        <p:cTn id="22" dur="500"/>
                                        <p:tgtEl>
                                          <p:spTgt spid="4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28">
                                            <p:txEl>
                                              <p:pRg st="4" end="4"/>
                                            </p:txEl>
                                          </p:spTgt>
                                        </p:tgtEl>
                                        <p:attrNameLst>
                                          <p:attrName>style.visibility</p:attrName>
                                        </p:attrNameLst>
                                      </p:cBhvr>
                                      <p:to>
                                        <p:strVal val="visible"/>
                                      </p:to>
                                    </p:set>
                                    <p:anim calcmode="lin" valueType="num">
                                      <p:cBhvr additive="base">
                                        <p:cTn id="27" dur="500"/>
                                        <p:tgtEl>
                                          <p:spTgt spid="42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28">
                                            <p:txEl>
                                              <p:pRg st="5" end="5"/>
                                            </p:txEl>
                                          </p:spTgt>
                                        </p:tgtEl>
                                        <p:attrNameLst>
                                          <p:attrName>style.visibility</p:attrName>
                                        </p:attrNameLst>
                                      </p:cBhvr>
                                      <p:to>
                                        <p:strVal val="visible"/>
                                      </p:to>
                                    </p:set>
                                    <p:anim calcmode="lin" valueType="num">
                                      <p:cBhvr additive="base">
                                        <p:cTn id="32" dur="500"/>
                                        <p:tgtEl>
                                          <p:spTgt spid="42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8">
                                            <p:txEl>
                                              <p:pRg st="6" end="6"/>
                                            </p:txEl>
                                          </p:spTgt>
                                        </p:tgtEl>
                                        <p:attrNameLst>
                                          <p:attrName>style.visibility</p:attrName>
                                        </p:attrNameLst>
                                      </p:cBhvr>
                                      <p:to>
                                        <p:strVal val="visible"/>
                                      </p:to>
                                    </p:set>
                                    <p:anim calcmode="lin" valueType="num">
                                      <p:cBhvr additive="base">
                                        <p:cTn id="37" dur="500"/>
                                        <p:tgtEl>
                                          <p:spTgt spid="42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idx="4294967295"/>
          </p:nvPr>
        </p:nvSpPr>
        <p:spPr>
          <a:xfrm>
            <a:off x="505925" y="86200"/>
            <a:ext cx="52653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Google Gmail App </a:t>
            </a:r>
          </a:p>
        </p:txBody>
      </p:sp>
      <p:sp>
        <p:nvSpPr>
          <p:cNvPr id="435" name="Shape 435"/>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pic>
        <p:nvPicPr>
          <p:cNvPr id="436" name="Shape 436"/>
          <p:cNvPicPr preferRelativeResize="0"/>
          <p:nvPr/>
        </p:nvPicPr>
        <p:blipFill rotWithShape="1">
          <a:blip r:embed="rId3">
            <a:alphaModFix/>
          </a:blip>
          <a:srcRect/>
          <a:stretch/>
        </p:blipFill>
        <p:spPr>
          <a:xfrm>
            <a:off x="239200" y="1457150"/>
            <a:ext cx="8111851" cy="50196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idx="4294967295"/>
          </p:nvPr>
        </p:nvSpPr>
        <p:spPr>
          <a:xfrm>
            <a:off x="440350" y="95575"/>
            <a:ext cx="77724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Using Google’s Gmail</a:t>
            </a:r>
          </a:p>
        </p:txBody>
      </p:sp>
      <p:pic>
        <p:nvPicPr>
          <p:cNvPr id="442" name="Shape 442"/>
          <p:cNvPicPr preferRelativeResize="0"/>
          <p:nvPr/>
        </p:nvPicPr>
        <p:blipFill rotWithShape="1">
          <a:blip r:embed="rId3">
            <a:alphaModFix/>
          </a:blip>
          <a:srcRect/>
          <a:stretch/>
        </p:blipFill>
        <p:spPr>
          <a:xfrm>
            <a:off x="394125" y="1293125"/>
            <a:ext cx="6563999" cy="3690899"/>
          </a:xfrm>
          <a:prstGeom prst="rect">
            <a:avLst/>
          </a:prstGeom>
          <a:noFill/>
          <a:ln w="9525" cap="flat" cmpd="sng">
            <a:solidFill>
              <a:srgbClr val="000000">
                <a:alpha val="0"/>
              </a:srgbClr>
            </a:solidFill>
            <a:prstDash val="solid"/>
            <a:round/>
            <a:headEnd type="none" w="med" len="med"/>
            <a:tailEnd type="none" w="med" len="med"/>
          </a:ln>
        </p:spPr>
      </p:pic>
      <p:sp>
        <p:nvSpPr>
          <p:cNvPr id="443" name="Shape 443"/>
          <p:cNvSpPr/>
          <p:nvPr/>
        </p:nvSpPr>
        <p:spPr>
          <a:xfrm>
            <a:off x="4757225" y="3246775"/>
            <a:ext cx="451499" cy="402899"/>
          </a:xfrm>
          <a:prstGeom prst="ellipse">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44" name="Shape 444"/>
          <p:cNvCxnSpPr/>
          <p:nvPr/>
        </p:nvCxnSpPr>
        <p:spPr>
          <a:xfrm rot="10800000" flipH="1">
            <a:off x="4370550" y="3566199"/>
            <a:ext cx="402899" cy="192000"/>
          </a:xfrm>
          <a:prstGeom prst="straightConnector1">
            <a:avLst/>
          </a:prstGeom>
          <a:noFill/>
          <a:ln w="19050" cap="flat" cmpd="sng">
            <a:solidFill>
              <a:srgbClr val="0000FF"/>
            </a:solidFill>
            <a:prstDash val="solid"/>
            <a:round/>
            <a:headEnd type="none" w="med" len="med"/>
            <a:tailEnd type="triangle" w="lg" len="lg"/>
          </a:ln>
        </p:spPr>
      </p:cxnSp>
      <p:pic>
        <p:nvPicPr>
          <p:cNvPr id="445" name="Shape 445"/>
          <p:cNvPicPr preferRelativeResize="0"/>
          <p:nvPr/>
        </p:nvPicPr>
        <p:blipFill rotWithShape="1">
          <a:blip r:embed="rId4">
            <a:alphaModFix/>
          </a:blip>
          <a:srcRect/>
          <a:stretch/>
        </p:blipFill>
        <p:spPr>
          <a:xfrm>
            <a:off x="4658228" y="557525"/>
            <a:ext cx="987799" cy="546099"/>
          </a:xfrm>
          <a:prstGeom prst="rect">
            <a:avLst/>
          </a:prstGeom>
          <a:noFill/>
          <a:ln>
            <a:noFill/>
          </a:ln>
        </p:spPr>
      </p:pic>
      <p:sp>
        <p:nvSpPr>
          <p:cNvPr id="446" name="Shape 44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
        <p:nvSpPr>
          <p:cNvPr id="447" name="Shape 447"/>
          <p:cNvSpPr txBox="1"/>
          <p:nvPr/>
        </p:nvSpPr>
        <p:spPr>
          <a:xfrm>
            <a:off x="609600" y="5244875"/>
            <a:ext cx="6117425" cy="1324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dirty="0">
                <a:solidFill>
                  <a:srgbClr val="000000"/>
                </a:solidFill>
                <a:latin typeface="Calibri"/>
                <a:ea typeface="Calibri"/>
                <a:cs typeface="Calibri"/>
                <a:sym typeface="Calibri"/>
              </a:rPr>
              <a:t>*Click on the below link for more information on using Gmail</a:t>
            </a:r>
          </a:p>
          <a:p>
            <a:pPr marL="0" marR="0" lvl="0" indent="0" algn="ctr" rtl="0">
              <a:lnSpc>
                <a:spcPct val="100000"/>
              </a:lnSpc>
              <a:spcBef>
                <a:spcPts val="0"/>
              </a:spcBef>
              <a:spcAft>
                <a:spcPts val="0"/>
              </a:spcAft>
              <a:buClr>
                <a:srgbClr val="000000"/>
              </a:buClr>
              <a:buSzPct val="25000"/>
              <a:buFont typeface="Calibri"/>
              <a:buNone/>
            </a:pPr>
            <a:r>
              <a:rPr lang="en-US" sz="1800" u="sng" dirty="0" smtClean="0">
                <a:solidFill>
                  <a:srgbClr val="0000FF"/>
                </a:solidFill>
                <a:latin typeface="Calibri"/>
                <a:ea typeface="Calibri"/>
                <a:cs typeface="Calibri"/>
                <a:sym typeface="Calibri"/>
                <a:hlinkClick r:id="rId5"/>
              </a:rPr>
              <a:t>Email and Google Gmail</a:t>
            </a:r>
            <a:endParaRPr lang="en-US" sz="1800" u="sng" dirty="0">
              <a:solidFill>
                <a:srgbClr val="0000FF"/>
              </a:solidFill>
              <a:latin typeface="Calibri"/>
              <a:ea typeface="Calibri"/>
              <a:cs typeface="Calibri"/>
              <a:sym typeface="Calibri"/>
              <a:hlinkClick r:id="rId6"/>
            </a:endParaRPr>
          </a:p>
          <a:p>
            <a:pPr marL="0" marR="0" lvl="0" indent="0" algn="ctr" rtl="0">
              <a:lnSpc>
                <a:spcPct val="100000"/>
              </a:lnSpc>
              <a:spcBef>
                <a:spcPts val="0"/>
              </a:spcBef>
              <a:spcAft>
                <a:spcPts val="0"/>
              </a:spcAft>
              <a:buClr>
                <a:srgbClr val="000000"/>
              </a:buClr>
              <a:buFont typeface="Calibri"/>
              <a:buNone/>
            </a:pPr>
            <a:endParaRPr sz="1800" dirty="0">
              <a:latin typeface="Calibri"/>
              <a:ea typeface="Calibri"/>
              <a:cs typeface="Calibri"/>
              <a:sym typeface="Calibri"/>
            </a:endParaRPr>
          </a:p>
          <a:p>
            <a:pPr marL="0" marR="0" lvl="0" indent="0" algn="ctr" rtl="0">
              <a:lnSpc>
                <a:spcPct val="100000"/>
              </a:lnSpc>
              <a:spcBef>
                <a:spcPts val="440"/>
              </a:spcBef>
              <a:spcAft>
                <a:spcPts val="0"/>
              </a:spcAft>
              <a:buClr>
                <a:srgbClr val="0000FF"/>
              </a:buClr>
              <a:buFont typeface="Calibri"/>
              <a:buNone/>
            </a:pPr>
            <a:endParaRPr sz="2200" dirty="0">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ctrTitle"/>
          </p:nvPr>
        </p:nvSpPr>
        <p:spPr>
          <a:xfrm>
            <a:off x="685800" y="1905000"/>
            <a:ext cx="7543800" cy="2594100"/>
          </a:xfrm>
          <a:prstGeom prst="rect">
            <a:avLst/>
          </a:prstGeom>
        </p:spPr>
        <p:txBody>
          <a:bodyPr lIns="91425" tIns="91425" rIns="91425" bIns="91425" anchor="b" anchorCtr="0">
            <a:noAutofit/>
          </a:bodyPr>
          <a:lstStyle/>
          <a:p>
            <a:pPr lvl="0">
              <a:spcBef>
                <a:spcPts val="0"/>
              </a:spcBef>
              <a:buNone/>
            </a:pPr>
            <a:r>
              <a:rPr lang="en-US"/>
              <a:t>Connecting to the Internet</a:t>
            </a:r>
          </a:p>
        </p:txBody>
      </p:sp>
      <p:pic>
        <p:nvPicPr>
          <p:cNvPr id="453" name="Shape 453"/>
          <p:cNvPicPr preferRelativeResize="0"/>
          <p:nvPr/>
        </p:nvPicPr>
        <p:blipFill rotWithShape="1">
          <a:blip r:embed="rId3">
            <a:alphaModFix/>
          </a:blip>
          <a:srcRect/>
          <a:stretch/>
        </p:blipFill>
        <p:spPr>
          <a:xfrm>
            <a:off x="4400548" y="3667499"/>
            <a:ext cx="1922100" cy="20826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idx="4294967295"/>
          </p:nvPr>
        </p:nvSpPr>
        <p:spPr>
          <a:xfrm>
            <a:off x="288575" y="46050"/>
            <a:ext cx="6891900" cy="1253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n-US" sz="4600" b="0" i="0" u="none" strike="noStrike" cap="none">
                <a:solidFill>
                  <a:schemeClr val="dk2"/>
                </a:solidFill>
                <a:latin typeface="Cambria"/>
                <a:ea typeface="Cambria"/>
                <a:cs typeface="Cambria"/>
                <a:sym typeface="Cambria"/>
              </a:rPr>
              <a:t>C</a:t>
            </a:r>
            <a:r>
              <a:rPr lang="en-US" sz="3600" b="0" i="0" u="none" strike="noStrike" cap="none">
                <a:solidFill>
                  <a:schemeClr val="dk2"/>
                </a:solidFill>
                <a:latin typeface="Cambria"/>
                <a:ea typeface="Cambria"/>
                <a:cs typeface="Cambria"/>
                <a:sym typeface="Cambria"/>
              </a:rPr>
              <a:t>onnecting to the Internet - </a:t>
            </a:r>
          </a:p>
          <a:p>
            <a:pPr marL="0" marR="0" lvl="0" indent="0" algn="ctr"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What is a Wireless Network</a:t>
            </a:r>
          </a:p>
        </p:txBody>
      </p:sp>
      <p:pic>
        <p:nvPicPr>
          <p:cNvPr id="459" name="Shape 459"/>
          <p:cNvPicPr preferRelativeResize="0"/>
          <p:nvPr/>
        </p:nvPicPr>
        <p:blipFill rotWithShape="1">
          <a:blip r:embed="rId3">
            <a:alphaModFix/>
          </a:blip>
          <a:srcRect/>
          <a:stretch/>
        </p:blipFill>
        <p:spPr>
          <a:xfrm>
            <a:off x="6399123" y="695975"/>
            <a:ext cx="705024" cy="705024"/>
          </a:xfrm>
          <a:prstGeom prst="rect">
            <a:avLst/>
          </a:prstGeom>
          <a:noFill/>
          <a:ln>
            <a:noFill/>
          </a:ln>
        </p:spPr>
      </p:pic>
      <p:pic>
        <p:nvPicPr>
          <p:cNvPr id="460" name="Shape 460"/>
          <p:cNvPicPr preferRelativeResize="0"/>
          <p:nvPr/>
        </p:nvPicPr>
        <p:blipFill rotWithShape="1">
          <a:blip r:embed="rId4">
            <a:alphaModFix/>
          </a:blip>
          <a:srcRect/>
          <a:stretch/>
        </p:blipFill>
        <p:spPr>
          <a:xfrm>
            <a:off x="6121798" y="1522674"/>
            <a:ext cx="1922199" cy="2082624"/>
          </a:xfrm>
          <a:prstGeom prst="rect">
            <a:avLst/>
          </a:prstGeom>
          <a:noFill/>
          <a:ln>
            <a:noFill/>
          </a:ln>
        </p:spPr>
      </p:pic>
      <p:sp>
        <p:nvSpPr>
          <p:cNvPr id="461" name="Shape 461"/>
          <p:cNvSpPr txBox="1"/>
          <p:nvPr/>
        </p:nvSpPr>
        <p:spPr>
          <a:xfrm>
            <a:off x="1399575" y="1871800"/>
            <a:ext cx="4367699" cy="1253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2400" b="0" i="0" u="none" strike="noStrike" cap="none">
                <a:solidFill>
                  <a:srgbClr val="000000"/>
                </a:solidFill>
                <a:latin typeface="Calibri"/>
                <a:ea typeface="Calibri"/>
                <a:cs typeface="Calibri"/>
                <a:sym typeface="Calibri"/>
              </a:rPr>
              <a:t>SAUSD Chromebooks and iPads connect to the Internet using wireless network connections. </a:t>
            </a:r>
          </a:p>
        </p:txBody>
      </p:sp>
      <p:sp>
        <p:nvSpPr>
          <p:cNvPr id="462" name="Shape 46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
        <p:nvSpPr>
          <p:cNvPr id="463" name="Shape 463"/>
          <p:cNvSpPr txBox="1"/>
          <p:nvPr/>
        </p:nvSpPr>
        <p:spPr>
          <a:xfrm>
            <a:off x="233200" y="3558150"/>
            <a:ext cx="7752300" cy="3087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400" b="0" i="0" u="none" strike="noStrike" cap="none">
                <a:solidFill>
                  <a:srgbClr val="000000"/>
                </a:solidFill>
                <a:latin typeface="Calibri"/>
                <a:ea typeface="Calibri"/>
                <a:cs typeface="Calibri"/>
                <a:sym typeface="Calibri"/>
              </a:rPr>
              <a:t>A wireless network is used to connect laptops, cell phones and other devices to the Internet.</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2400" b="0" i="0" u="none" strike="noStrike" cap="none">
                <a:solidFill>
                  <a:srgbClr val="000000"/>
                </a:solidFill>
                <a:latin typeface="Calibri"/>
                <a:ea typeface="Calibri"/>
                <a:cs typeface="Calibri"/>
                <a:sym typeface="Calibri"/>
              </a:rPr>
              <a:t>If you have access to a  wireless network at home you will be able to connect SAUSD Chromebooks and iPads. </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idx="4294967295"/>
          </p:nvPr>
        </p:nvSpPr>
        <p:spPr>
          <a:xfrm>
            <a:off x="457200" y="274650"/>
            <a:ext cx="62397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What is a Hotspot?</a:t>
            </a:r>
          </a:p>
        </p:txBody>
      </p:sp>
      <p:sp>
        <p:nvSpPr>
          <p:cNvPr id="469" name="Shape 469"/>
          <p:cNvSpPr txBox="1"/>
          <p:nvPr/>
        </p:nvSpPr>
        <p:spPr>
          <a:xfrm>
            <a:off x="593575" y="1716475"/>
            <a:ext cx="7314599" cy="1676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2400" b="0" i="0" u="none" strike="noStrike" cap="none">
                <a:solidFill>
                  <a:srgbClr val="000000"/>
                </a:solidFill>
                <a:latin typeface="Calibri"/>
                <a:ea typeface="Calibri"/>
                <a:cs typeface="Calibri"/>
                <a:sym typeface="Calibri"/>
              </a:rPr>
              <a:t>A hotspot allows you to connect wirelessly to Chromebooks and iPads.</a:t>
            </a:r>
            <a:r>
              <a:rPr lang="en-US" sz="2400" b="0" i="0" u="none" strike="noStrike" cap="none">
                <a:solidFill>
                  <a:srgbClr val="FF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The hotspot has a network name and password that will need to be entered in the device in order for the hotspot to provide Internet access.</a:t>
            </a:r>
          </a:p>
        </p:txBody>
      </p:sp>
      <p:sp>
        <p:nvSpPr>
          <p:cNvPr id="470" name="Shape 47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pic>
        <p:nvPicPr>
          <p:cNvPr id="471" name="Shape 471"/>
          <p:cNvPicPr preferRelativeResize="0"/>
          <p:nvPr/>
        </p:nvPicPr>
        <p:blipFill rotWithShape="1">
          <a:blip r:embed="rId3">
            <a:alphaModFix/>
          </a:blip>
          <a:srcRect/>
          <a:stretch/>
        </p:blipFill>
        <p:spPr>
          <a:xfrm>
            <a:off x="2314175" y="3505200"/>
            <a:ext cx="3248425" cy="1870900"/>
          </a:xfrm>
          <a:prstGeom prst="rect">
            <a:avLst/>
          </a:prstGeom>
          <a:noFill/>
          <a:ln>
            <a:noFill/>
          </a:ln>
        </p:spPr>
      </p:pic>
      <p:sp>
        <p:nvSpPr>
          <p:cNvPr id="472" name="Shape 472"/>
          <p:cNvSpPr txBox="1"/>
          <p:nvPr/>
        </p:nvSpPr>
        <p:spPr>
          <a:xfrm>
            <a:off x="2425200" y="5486400"/>
            <a:ext cx="2756400" cy="396300"/>
          </a:xfrm>
          <a:prstGeom prst="rect">
            <a:avLst/>
          </a:prstGeom>
          <a:noFill/>
          <a:ln>
            <a:noFill/>
          </a:ln>
        </p:spPr>
        <p:txBody>
          <a:bodyPr lIns="91425" tIns="91425" rIns="91425" bIns="91425" anchor="t" anchorCtr="0">
            <a:noAutofit/>
          </a:bodyPr>
          <a:lstStyle/>
          <a:p>
            <a:r>
              <a:rPr lang="en-US" dirty="0">
                <a:hlinkClick r:id="rId4"/>
              </a:rPr>
              <a:t>Get Started Hotspot </a:t>
            </a:r>
            <a:r>
              <a:rPr lang="en-US" dirty="0" smtClean="0">
                <a:hlinkClick r:id="rId4"/>
              </a:rPr>
              <a:t>PowerPoint</a:t>
            </a:r>
            <a:endParaRPr lang="en-US" dirty="0"/>
          </a:p>
          <a:p>
            <a:r>
              <a:rPr lang="en-US" dirty="0"/>
              <a:t/>
            </a:r>
            <a:br>
              <a:rPr lang="en-US" dirty="0"/>
            </a:br>
            <a:r>
              <a:rPr lang="en-US" dirty="0"/>
              <a:t/>
            </a:r>
            <a:br>
              <a:rPr lang="en-US" dirty="0"/>
            </a:br>
            <a:endParaRPr dirty="0"/>
          </a:p>
        </p:txBody>
      </p:sp>
      <p:sp>
        <p:nvSpPr>
          <p:cNvPr id="7" name="Shape 472"/>
          <p:cNvSpPr txBox="1"/>
          <p:nvPr/>
        </p:nvSpPr>
        <p:spPr>
          <a:xfrm>
            <a:off x="1905000" y="5775900"/>
            <a:ext cx="4114800" cy="396300"/>
          </a:xfrm>
          <a:prstGeom prst="rect">
            <a:avLst/>
          </a:prstGeom>
          <a:noFill/>
          <a:ln>
            <a:noFill/>
          </a:ln>
        </p:spPr>
        <p:txBody>
          <a:bodyPr lIns="91425" tIns="91425" rIns="91425" bIns="91425" anchor="t" anchorCtr="0">
            <a:noAutofit/>
          </a:bodyPr>
          <a:lstStyle/>
          <a:p>
            <a:r>
              <a:rPr lang="en-US" dirty="0" smtClean="0">
                <a:hlinkClick r:id="rId5"/>
              </a:rPr>
              <a:t>Video for Connecting Your Chromebook to </a:t>
            </a:r>
            <a:r>
              <a:rPr lang="en-US" dirty="0" err="1" smtClean="0">
                <a:hlinkClick r:id="rId5"/>
              </a:rPr>
              <a:t>WiFi</a:t>
            </a:r>
            <a:endParaRPr lang="en-US" dirty="0"/>
          </a:p>
          <a:p>
            <a:r>
              <a:rPr lang="en-US" dirty="0"/>
              <a:t/>
            </a:r>
            <a:br>
              <a:rPr lang="en-US" dirty="0"/>
            </a:br>
            <a:r>
              <a:rPr lang="en-US" dirty="0"/>
              <a:t/>
            </a:r>
            <a:br>
              <a:rPr lang="en-US" dirty="0"/>
            </a:br>
            <a:endParaRPr dirty="0"/>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p:nvPr/>
        </p:nvSpPr>
        <p:spPr>
          <a:xfrm>
            <a:off x="110250" y="174175"/>
            <a:ext cx="7006500" cy="629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The Chromebook </a:t>
            </a:r>
          </a:p>
        </p:txBody>
      </p:sp>
      <p:sp>
        <p:nvSpPr>
          <p:cNvPr id="205" name="Shape 205"/>
          <p:cNvSpPr txBox="1"/>
          <p:nvPr/>
        </p:nvSpPr>
        <p:spPr>
          <a:xfrm>
            <a:off x="1223100" y="999000"/>
            <a:ext cx="6049200" cy="108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The Chromebook looks and feels slightly different from a laptop or tablet.</a:t>
            </a:r>
          </a:p>
          <a:p>
            <a:pPr marL="0" marR="0" lvl="0" indent="0" algn="l" rtl="0">
              <a:lnSpc>
                <a:spcPct val="100000"/>
              </a:lnSpc>
              <a:spcBef>
                <a:spcPts val="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p:txBody>
      </p:sp>
      <p:sp>
        <p:nvSpPr>
          <p:cNvPr id="206" name="Shape 20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pic>
        <p:nvPicPr>
          <p:cNvPr id="207" name="Shape 207"/>
          <p:cNvPicPr preferRelativeResize="0"/>
          <p:nvPr/>
        </p:nvPicPr>
        <p:blipFill rotWithShape="1">
          <a:blip r:embed="rId3">
            <a:alphaModFix/>
          </a:blip>
          <a:srcRect/>
          <a:stretch/>
        </p:blipFill>
        <p:spPr>
          <a:xfrm>
            <a:off x="1223100" y="2162099"/>
            <a:ext cx="5829799" cy="43577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274650"/>
            <a:ext cx="62397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What do you use to connect to the Internet?</a:t>
            </a:r>
          </a:p>
        </p:txBody>
      </p:sp>
      <p:pic>
        <p:nvPicPr>
          <p:cNvPr id="478" name="Shape 478"/>
          <p:cNvPicPr preferRelativeResize="0"/>
          <p:nvPr/>
        </p:nvPicPr>
        <p:blipFill rotWithShape="1">
          <a:blip r:embed="rId3">
            <a:alphaModFix/>
          </a:blip>
          <a:srcRect/>
          <a:stretch/>
        </p:blipFill>
        <p:spPr>
          <a:xfrm>
            <a:off x="346675" y="1506712"/>
            <a:ext cx="4540575" cy="2542723"/>
          </a:xfrm>
          <a:prstGeom prst="rect">
            <a:avLst/>
          </a:prstGeom>
          <a:noFill/>
          <a:ln w="28575" cap="flat" cmpd="sng">
            <a:solidFill>
              <a:srgbClr val="000000"/>
            </a:solidFill>
            <a:prstDash val="solid"/>
            <a:round/>
            <a:headEnd type="none" w="med" len="med"/>
            <a:tailEnd type="none" w="med" len="med"/>
          </a:ln>
        </p:spPr>
      </p:pic>
      <p:pic>
        <p:nvPicPr>
          <p:cNvPr id="479" name="Shape 479"/>
          <p:cNvPicPr preferRelativeResize="0"/>
          <p:nvPr/>
        </p:nvPicPr>
        <p:blipFill rotWithShape="1">
          <a:blip r:embed="rId4">
            <a:alphaModFix/>
          </a:blip>
          <a:srcRect/>
          <a:stretch/>
        </p:blipFill>
        <p:spPr>
          <a:xfrm>
            <a:off x="5193175" y="2133250"/>
            <a:ext cx="3086099" cy="1485899"/>
          </a:xfrm>
          <a:prstGeom prst="rect">
            <a:avLst/>
          </a:prstGeom>
          <a:noFill/>
          <a:ln w="28575" cap="flat" cmpd="sng">
            <a:solidFill>
              <a:srgbClr val="000000"/>
            </a:solidFill>
            <a:prstDash val="solid"/>
            <a:round/>
            <a:headEnd type="none" w="med" len="med"/>
            <a:tailEnd type="none" w="med" len="med"/>
          </a:ln>
        </p:spPr>
      </p:pic>
      <p:pic>
        <p:nvPicPr>
          <p:cNvPr id="480" name="Shape 480"/>
          <p:cNvPicPr preferRelativeResize="0"/>
          <p:nvPr/>
        </p:nvPicPr>
        <p:blipFill rotWithShape="1">
          <a:blip r:embed="rId5">
            <a:alphaModFix/>
          </a:blip>
          <a:srcRect/>
          <a:stretch/>
        </p:blipFill>
        <p:spPr>
          <a:xfrm>
            <a:off x="2368749" y="4138496"/>
            <a:ext cx="3817903" cy="2542723"/>
          </a:xfrm>
          <a:prstGeom prst="rect">
            <a:avLst/>
          </a:prstGeom>
          <a:noFill/>
          <a:ln>
            <a:noFill/>
          </a:ln>
        </p:spPr>
      </p:pic>
      <p:sp>
        <p:nvSpPr>
          <p:cNvPr id="481" name="Shape 481"/>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Shape 486"/>
          <p:cNvPicPr preferRelativeResize="0"/>
          <p:nvPr/>
        </p:nvPicPr>
        <p:blipFill rotWithShape="1">
          <a:blip r:embed="rId3">
            <a:alphaModFix/>
          </a:blip>
          <a:srcRect/>
          <a:stretch/>
        </p:blipFill>
        <p:spPr>
          <a:xfrm>
            <a:off x="143050" y="371325"/>
            <a:ext cx="8153800" cy="6115350"/>
          </a:xfrm>
          <a:prstGeom prst="rect">
            <a:avLst/>
          </a:prstGeom>
          <a:noFill/>
          <a:ln w="28575" cap="flat" cmpd="sng">
            <a:solidFill>
              <a:srgbClr val="FFFF00"/>
            </a:solidFill>
            <a:prstDash val="solid"/>
            <a:round/>
            <a:headEnd type="none" w="med" len="med"/>
            <a:tailEnd type="none" w="med" len="med"/>
          </a:ln>
        </p:spPr>
      </p:pic>
      <p:sp>
        <p:nvSpPr>
          <p:cNvPr id="487" name="Shape 48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lang="en-US" sz="1400" b="0" i="0" u="none" strike="noStrike" cap="none">
              <a:solidFill>
                <a:srgbClr val="000000"/>
              </a:solidFill>
              <a:latin typeface="Arial"/>
              <a:ea typeface="Arial"/>
              <a:cs typeface="Arial"/>
              <a:sym typeface="Arial"/>
            </a:endParaRPr>
          </a:p>
        </p:txBody>
      </p:sp>
      <p:pic>
        <p:nvPicPr>
          <p:cNvPr id="493" name="Shape 493"/>
          <p:cNvPicPr preferRelativeResize="0"/>
          <p:nvPr/>
        </p:nvPicPr>
        <p:blipFill rotWithShape="1">
          <a:blip r:embed="rId3">
            <a:alphaModFix/>
          </a:blip>
          <a:srcRect/>
          <a:stretch/>
        </p:blipFill>
        <p:spPr>
          <a:xfrm>
            <a:off x="1732575" y="163250"/>
            <a:ext cx="4966148" cy="3834798"/>
          </a:xfrm>
          <a:prstGeom prst="rect">
            <a:avLst/>
          </a:prstGeom>
          <a:noFill/>
          <a:ln w="9525" cap="flat" cmpd="sng">
            <a:solidFill>
              <a:srgbClr val="FF9900"/>
            </a:solidFill>
            <a:prstDash val="solid"/>
            <a:round/>
            <a:headEnd type="none" w="med" len="med"/>
            <a:tailEnd type="none" w="med" len="med"/>
          </a:ln>
        </p:spPr>
      </p:pic>
      <p:pic>
        <p:nvPicPr>
          <p:cNvPr id="494" name="Shape 494"/>
          <p:cNvPicPr preferRelativeResize="0"/>
          <p:nvPr/>
        </p:nvPicPr>
        <p:blipFill rotWithShape="1">
          <a:blip r:embed="rId4">
            <a:alphaModFix/>
          </a:blip>
          <a:srcRect/>
          <a:stretch/>
        </p:blipFill>
        <p:spPr>
          <a:xfrm>
            <a:off x="236348" y="4256323"/>
            <a:ext cx="3611251" cy="2417849"/>
          </a:xfrm>
          <a:prstGeom prst="rect">
            <a:avLst/>
          </a:prstGeom>
          <a:noFill/>
          <a:ln>
            <a:noFill/>
          </a:ln>
        </p:spPr>
      </p:pic>
      <p:pic>
        <p:nvPicPr>
          <p:cNvPr id="495" name="Shape 495"/>
          <p:cNvPicPr preferRelativeResize="0"/>
          <p:nvPr/>
        </p:nvPicPr>
        <p:blipFill rotWithShape="1">
          <a:blip r:embed="rId5">
            <a:alphaModFix/>
          </a:blip>
          <a:srcRect/>
          <a:stretch/>
        </p:blipFill>
        <p:spPr>
          <a:xfrm>
            <a:off x="4301950" y="4321550"/>
            <a:ext cx="2630999" cy="1754000"/>
          </a:xfrm>
          <a:prstGeom prst="rect">
            <a:avLst/>
          </a:prstGeom>
          <a:noFill/>
          <a:ln w="9525" cap="flat" cmpd="sng">
            <a:solidFill>
              <a:srgbClr val="4A86E8"/>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466875" y="632472"/>
            <a:ext cx="7619999" cy="96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4600" b="0" i="0" u="none" strike="noStrike" cap="none">
                <a:solidFill>
                  <a:schemeClr val="dk2"/>
                </a:solidFill>
                <a:latin typeface="Cambria"/>
                <a:ea typeface="Cambria"/>
                <a:cs typeface="Cambria"/>
                <a:sym typeface="Cambria"/>
              </a:rPr>
              <a:t>Parenting in the Online World</a:t>
            </a:r>
          </a:p>
          <a:p>
            <a:pPr marL="342900" marR="0" lvl="0" indent="-50800" algn="l" rtl="0">
              <a:lnSpc>
                <a:spcPct val="100000"/>
              </a:lnSpc>
              <a:spcBef>
                <a:spcPts val="560"/>
              </a:spcBef>
              <a:spcAft>
                <a:spcPts val="0"/>
              </a:spcAft>
              <a:buClr>
                <a:schemeClr val="dk2"/>
              </a:buClr>
              <a:buSzPct val="25000"/>
              <a:buFont typeface="Cambria"/>
              <a:buNone/>
            </a:pPr>
            <a:r>
              <a:rPr lang="en-US" sz="2400" b="0" i="0" u="sng" strike="noStrike" cap="none">
                <a:solidFill>
                  <a:schemeClr val="hlink"/>
                </a:solidFill>
                <a:latin typeface="Calibri"/>
                <a:ea typeface="Calibri"/>
                <a:cs typeface="Calibri"/>
                <a:sym typeface="Calibri"/>
                <a:hlinkClick r:id="rId3"/>
              </a:rPr>
              <a:t>https://www.commonsensemedia.org/latino</a:t>
            </a:r>
          </a:p>
          <a:p>
            <a:pPr marL="0" marR="0" lvl="0" indent="0" algn="l" rtl="0">
              <a:lnSpc>
                <a:spcPct val="100000"/>
              </a:lnSpc>
              <a:spcBef>
                <a:spcPts val="0"/>
              </a:spcBef>
              <a:spcAft>
                <a:spcPts val="0"/>
              </a:spcAft>
              <a:buClr>
                <a:schemeClr val="dk2"/>
              </a:buClr>
              <a:buSzPct val="25000"/>
              <a:buFont typeface="Cambria"/>
              <a:buNone/>
            </a:pPr>
            <a:endParaRPr sz="4600" b="0" i="0" u="none" strike="noStrike" cap="none">
              <a:solidFill>
                <a:schemeClr val="dk2"/>
              </a:solidFill>
              <a:latin typeface="Cambria"/>
              <a:ea typeface="Cambria"/>
              <a:cs typeface="Cambria"/>
              <a:sym typeface="Cambria"/>
            </a:endParaRPr>
          </a:p>
        </p:txBody>
      </p:sp>
      <p:sp>
        <p:nvSpPr>
          <p:cNvPr id="501" name="Shape 501"/>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lang="en-US" sz="1400" b="0" i="0" u="none" strike="noStrike" cap="none">
              <a:solidFill>
                <a:srgbClr val="000000"/>
              </a:solidFill>
              <a:latin typeface="Arial"/>
              <a:ea typeface="Arial"/>
              <a:cs typeface="Arial"/>
              <a:sym typeface="Arial"/>
            </a:endParaRPr>
          </a:p>
        </p:txBody>
      </p:sp>
      <p:pic>
        <p:nvPicPr>
          <p:cNvPr id="502" name="Shape 502"/>
          <p:cNvPicPr preferRelativeResize="0"/>
          <p:nvPr/>
        </p:nvPicPr>
        <p:blipFill rotWithShape="1">
          <a:blip r:embed="rId4">
            <a:alphaModFix/>
          </a:blip>
          <a:srcRect/>
          <a:stretch/>
        </p:blipFill>
        <p:spPr>
          <a:xfrm>
            <a:off x="6341212" y="2271321"/>
            <a:ext cx="1794026" cy="524723"/>
          </a:xfrm>
          <a:prstGeom prst="rect">
            <a:avLst/>
          </a:prstGeom>
          <a:noFill/>
          <a:ln>
            <a:noFill/>
          </a:ln>
        </p:spPr>
      </p:pic>
      <p:pic>
        <p:nvPicPr>
          <p:cNvPr id="503" name="Shape 503"/>
          <p:cNvPicPr preferRelativeResize="0"/>
          <p:nvPr/>
        </p:nvPicPr>
        <p:blipFill rotWithShape="1">
          <a:blip r:embed="rId5">
            <a:alphaModFix/>
          </a:blip>
          <a:srcRect/>
          <a:stretch/>
        </p:blipFill>
        <p:spPr>
          <a:xfrm>
            <a:off x="584125" y="2058136"/>
            <a:ext cx="5333999" cy="2409824"/>
          </a:xfrm>
          <a:prstGeom prst="rect">
            <a:avLst/>
          </a:prstGeom>
          <a:noFill/>
          <a:ln w="28575" cap="flat" cmpd="sng">
            <a:solidFill>
              <a:srgbClr val="B45F06"/>
            </a:solidFill>
            <a:prstDash val="solid"/>
            <a:round/>
            <a:headEnd type="none" w="med" len="med"/>
            <a:tailEnd type="none" w="med" len="med"/>
          </a:ln>
        </p:spPr>
      </p:pic>
      <p:sp>
        <p:nvSpPr>
          <p:cNvPr id="504" name="Shape 504"/>
          <p:cNvSpPr txBox="1"/>
          <p:nvPr/>
        </p:nvSpPr>
        <p:spPr>
          <a:xfrm>
            <a:off x="36050" y="5127725"/>
            <a:ext cx="6443399" cy="524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FF"/>
              </a:buClr>
              <a:buSzPct val="25000"/>
              <a:buFont typeface="Arial"/>
              <a:buNone/>
            </a:pPr>
            <a:r>
              <a:rPr lang="en-US" sz="1800" b="0" i="0" u="sng" strike="noStrike" cap="none">
                <a:solidFill>
                  <a:schemeClr val="hlink"/>
                </a:solidFill>
                <a:latin typeface="Arial"/>
                <a:ea typeface="Arial"/>
                <a:cs typeface="Arial"/>
                <a:sym typeface="Arial"/>
                <a:hlinkClick r:id="rId6"/>
              </a:rPr>
              <a:t>¿Cómo usar la tecnología de forma segura y balanceada?</a:t>
            </a:r>
          </a:p>
        </p:txBody>
      </p:sp>
      <p:pic>
        <p:nvPicPr>
          <p:cNvPr id="505" name="Shape 505"/>
          <p:cNvPicPr preferRelativeResize="0"/>
          <p:nvPr/>
        </p:nvPicPr>
        <p:blipFill rotWithShape="1">
          <a:blip r:embed="rId7">
            <a:alphaModFix/>
          </a:blip>
          <a:srcRect/>
          <a:stretch/>
        </p:blipFill>
        <p:spPr>
          <a:xfrm>
            <a:off x="6105775" y="3311562"/>
            <a:ext cx="2238374" cy="28860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Shape 511"/>
          <p:cNvSpPr>
            <a:spLocks noGrp="1"/>
          </p:cNvSpPr>
          <p:nvPr>
            <p:ph type="sldNum" idx="12"/>
          </p:nvPr>
        </p:nvSpPr>
        <p:spPr>
          <a:prstGeom prst="bracketPair">
            <a:avLst/>
          </a:prstGeom>
        </p:spPr>
        <p:txBody>
          <a:bodyPr lIns="0" tIns="0" rIns="0" bIns="0" anchor="ctr"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
        <p:nvSpPr>
          <p:cNvPr id="510" name="Shape 510"/>
          <p:cNvSpPr txBox="1">
            <a:spLocks noGrp="1"/>
          </p:cNvSpPr>
          <p:nvPr>
            <p:ph type="title" idx="4294967295"/>
          </p:nvPr>
        </p:nvSpPr>
        <p:spPr>
          <a:xfrm>
            <a:off x="0" y="274638"/>
            <a:ext cx="6240463" cy="1143000"/>
          </a:xfrm>
          <a:prstGeom prst="rect">
            <a:avLst/>
          </a:prstGeom>
        </p:spPr>
        <p:txBody>
          <a:bodyPr lIns="91425" tIns="91425" rIns="91425" bIns="91425" anchor="ctr" anchorCtr="0">
            <a:noAutofit/>
          </a:bodyPr>
          <a:lstStyle/>
          <a:p>
            <a:pPr lvl="0">
              <a:spcBef>
                <a:spcPts val="0"/>
              </a:spcBef>
              <a:buNone/>
            </a:pPr>
            <a:r>
              <a:rPr lang="en-US"/>
              <a:t>Break Time</a:t>
            </a:r>
          </a:p>
        </p:txBody>
      </p:sp>
      <p:sp>
        <p:nvSpPr>
          <p:cNvPr id="512" name="Shape 512"/>
          <p:cNvSpPr txBox="1"/>
          <p:nvPr/>
        </p:nvSpPr>
        <p:spPr>
          <a:xfrm>
            <a:off x="975450" y="1515650"/>
            <a:ext cx="4712100" cy="930300"/>
          </a:xfrm>
          <a:prstGeom prst="rect">
            <a:avLst/>
          </a:prstGeom>
          <a:noFill/>
          <a:ln>
            <a:noFill/>
          </a:ln>
        </p:spPr>
        <p:txBody>
          <a:bodyPr lIns="91425" tIns="91425" rIns="91425" bIns="91425" anchor="t" anchorCtr="0">
            <a:noAutofit/>
          </a:bodyPr>
          <a:lstStyle/>
          <a:p>
            <a:pPr lvl="0">
              <a:spcBef>
                <a:spcPts val="0"/>
              </a:spcBef>
              <a:buNone/>
            </a:pPr>
            <a:r>
              <a:rPr lang="en-US" sz="2400">
                <a:latin typeface="Calibri"/>
                <a:ea typeface="Calibri"/>
                <a:cs typeface="Calibri"/>
                <a:sym typeface="Calibri"/>
              </a:rPr>
              <a:t>Please turn off the Chromebook</a:t>
            </a:r>
          </a:p>
        </p:txBody>
      </p:sp>
      <p:pic>
        <p:nvPicPr>
          <p:cNvPr id="513" name="Shape 513"/>
          <p:cNvPicPr preferRelativeResize="0"/>
          <p:nvPr/>
        </p:nvPicPr>
        <p:blipFill rotWithShape="1">
          <a:blip r:embed="rId3">
            <a:alphaModFix/>
          </a:blip>
          <a:srcRect/>
          <a:stretch/>
        </p:blipFill>
        <p:spPr>
          <a:xfrm>
            <a:off x="975450" y="2543950"/>
            <a:ext cx="5605200" cy="35913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a:spLocks noGrp="1"/>
          </p:cNvSpPr>
          <p:nvPr>
            <p:ph type="sldNum" idx="12"/>
          </p:nvPr>
        </p:nvSpPr>
        <p:spPr>
          <a:xfrm>
            <a:off x="8531788" y="5648960"/>
            <a:ext cx="548700" cy="396300"/>
          </a:xfrm>
          <a:prstGeom prst="bracketPair">
            <a:avLst/>
          </a:prstGeom>
        </p:spPr>
        <p:txBody>
          <a:bodyPr lIns="0" tIns="0" rIns="0" bIns="0" anchor="ctr" anchorCtr="0">
            <a:noAutofit/>
          </a:bodyPr>
          <a:lstStyle/>
          <a:p>
            <a:pPr lvl="0">
              <a:spcBef>
                <a:spcPts val="0"/>
              </a:spcBef>
              <a:buClr>
                <a:srgbClr val="000000"/>
              </a:buClr>
              <a:buSzPct val="25000"/>
              <a:buFont typeface="Arial"/>
              <a:buNone/>
            </a:pPr>
            <a:fld id="{00000000-1234-1234-1234-123412341234}" type="slidenum">
              <a:rPr lang="en-US"/>
              <a:t>35</a:t>
            </a:fld>
            <a:endParaRPr lang="en-US"/>
          </a:p>
        </p:txBody>
      </p:sp>
      <p:pic>
        <p:nvPicPr>
          <p:cNvPr id="519" name="Shape 519"/>
          <p:cNvPicPr preferRelativeResize="0"/>
          <p:nvPr/>
        </p:nvPicPr>
        <p:blipFill>
          <a:blip r:embed="rId3">
            <a:alphaModFix/>
          </a:blip>
          <a:stretch>
            <a:fillRect/>
          </a:stretch>
        </p:blipFill>
        <p:spPr>
          <a:xfrm>
            <a:off x="1698225" y="1529625"/>
            <a:ext cx="5397500" cy="35814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p:nvPr/>
        </p:nvSpPr>
        <p:spPr>
          <a:xfrm>
            <a:off x="457200" y="274644"/>
            <a:ext cx="7619999" cy="67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Chromebook General Care</a:t>
            </a:r>
          </a:p>
        </p:txBody>
      </p:sp>
      <p:sp>
        <p:nvSpPr>
          <p:cNvPr id="213" name="Shape 213"/>
          <p:cNvSpPr txBox="1"/>
          <p:nvPr/>
        </p:nvSpPr>
        <p:spPr>
          <a:xfrm>
            <a:off x="308350" y="914400"/>
            <a:ext cx="7910400" cy="5772899"/>
          </a:xfrm>
          <a:prstGeom prst="rect">
            <a:avLst/>
          </a:prstGeom>
          <a:noFill/>
          <a:ln>
            <a:noFill/>
          </a:ln>
        </p:spPr>
        <p:txBody>
          <a:bodyPr lIns="91425" tIns="45700" rIns="91425" bIns="45700" anchor="t" anchorCtr="0">
            <a:noAutofit/>
          </a:bodyPr>
          <a:lstStyle/>
          <a:p>
            <a:pPr marL="304800" marR="0" lvl="0" indent="-304800" algn="l" rtl="0">
              <a:lnSpc>
                <a:spcPct val="200000"/>
              </a:lnSpc>
              <a:spcBef>
                <a:spcPts val="0"/>
              </a:spcBef>
              <a:spcAft>
                <a:spcPts val="0"/>
              </a:spcAft>
              <a:buClr>
                <a:schemeClr val="accent1"/>
              </a:buClr>
              <a:buSzPct val="100000"/>
              <a:buFont typeface="Calibri"/>
              <a:buChar char="•"/>
            </a:pPr>
            <a:r>
              <a:rPr lang="en-US" sz="2400" b="0" i="0" u="none" strike="noStrike" cap="none" dirty="0">
                <a:solidFill>
                  <a:schemeClr val="dk1"/>
                </a:solidFill>
                <a:latin typeface="Calibri"/>
                <a:ea typeface="Calibri"/>
                <a:cs typeface="Calibri"/>
                <a:sym typeface="Calibri"/>
              </a:rPr>
              <a:t>How To Treat Your Chromebook</a:t>
            </a:r>
            <a:r>
              <a:rPr lang="en-US" sz="2400" b="0" i="0" u="none" strike="noStrike" cap="none" dirty="0" smtClean="0">
                <a:solidFill>
                  <a:schemeClr val="dk1"/>
                </a:solidFill>
                <a:latin typeface="Calibri"/>
                <a:ea typeface="Calibri"/>
                <a:cs typeface="Calibri"/>
                <a:sym typeface="Calibri"/>
              </a:rPr>
              <a:t>!</a:t>
            </a:r>
          </a:p>
          <a:p>
            <a:pPr marR="0" lvl="0" algn="l" rtl="0">
              <a:lnSpc>
                <a:spcPct val="200000"/>
              </a:lnSpc>
              <a:spcBef>
                <a:spcPts val="0"/>
              </a:spcBef>
              <a:spcAft>
                <a:spcPts val="0"/>
              </a:spcAft>
              <a:buClr>
                <a:schemeClr val="accent1"/>
              </a:buClr>
              <a:buSzPct val="100000"/>
            </a:pPr>
            <a:endParaRPr lang="en-US" sz="1800" b="0" i="0" u="none" strike="noStrike" cap="none" dirty="0" smtClean="0">
              <a:solidFill>
                <a:schemeClr val="dk1"/>
              </a:solidFill>
              <a:latin typeface="Calibri"/>
              <a:ea typeface="Calibri"/>
              <a:cs typeface="Calibri"/>
              <a:sym typeface="Calibri"/>
            </a:endParaRPr>
          </a:p>
          <a:p>
            <a:pPr marR="0" lvl="0" algn="l" rtl="0">
              <a:lnSpc>
                <a:spcPct val="200000"/>
              </a:lnSpc>
              <a:spcBef>
                <a:spcPts val="0"/>
              </a:spcBef>
              <a:spcAft>
                <a:spcPts val="0"/>
              </a:spcAft>
              <a:buClr>
                <a:schemeClr val="accent1"/>
              </a:buClr>
              <a:buSzPct val="100000"/>
            </a:pPr>
            <a:endParaRPr lang="en-US" sz="1100" b="0" i="0" u="none" strike="noStrike" cap="none" dirty="0" smtClean="0">
              <a:solidFill>
                <a:schemeClr val="dk1"/>
              </a:solidFill>
              <a:latin typeface="Calibri"/>
              <a:ea typeface="Calibri"/>
              <a:cs typeface="Calibri"/>
              <a:sym typeface="Calibri"/>
            </a:endParaRPr>
          </a:p>
          <a:p>
            <a:pPr marL="304800" indent="-304800">
              <a:lnSpc>
                <a:spcPct val="200000"/>
              </a:lnSpc>
              <a:buClr>
                <a:schemeClr val="accent1"/>
              </a:buClr>
              <a:buSzPct val="100000"/>
              <a:buFont typeface="Calibri"/>
              <a:buChar char="•"/>
            </a:pPr>
            <a:r>
              <a:rPr lang="en-US" sz="2400" dirty="0" smtClean="0">
                <a:latin typeface="Calibri"/>
                <a:ea typeface="Calibri"/>
                <a:cs typeface="Calibri"/>
                <a:sym typeface="Calibri"/>
              </a:rPr>
              <a:t>Do not </a:t>
            </a:r>
            <a:r>
              <a:rPr lang="en-US" sz="2400" dirty="0">
                <a:latin typeface="Calibri"/>
                <a:ea typeface="Calibri"/>
                <a:cs typeface="Calibri"/>
                <a:sym typeface="Calibri"/>
              </a:rPr>
              <a:t>allow food or drinks near the Chromebook.</a:t>
            </a:r>
          </a:p>
          <a:p>
            <a:pPr marL="0" marR="0" lvl="0" indent="0" algn="l" rtl="0">
              <a:lnSpc>
                <a:spcPct val="100000"/>
              </a:lnSpc>
              <a:spcBef>
                <a:spcPts val="0"/>
              </a:spcBef>
              <a:spcAft>
                <a:spcPts val="0"/>
              </a:spcAft>
              <a:buClr>
                <a:srgbClr val="000000"/>
              </a:buClr>
              <a:buFont typeface="Arial"/>
              <a:buNone/>
            </a:pPr>
            <a:r>
              <a:rPr lang="en-US" dirty="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	</a:t>
            </a:r>
            <a:endParaRPr lang="en-US" sz="2400" b="0" i="0" u="none" strike="noStrike" cap="none" dirty="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sz="2200" b="0" i="0" u="none" strike="noStrike" cap="none" dirty="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sz="1400" b="0" i="0" u="none" strike="noStrike" cap="none" dirty="0">
              <a:solidFill>
                <a:srgbClr val="000000"/>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SzPct val="100000"/>
              <a:buFont typeface="Calibri"/>
              <a:buChar char="•"/>
            </a:pPr>
            <a:r>
              <a:rPr lang="en-US" sz="2400" b="0" i="0" u="none" strike="noStrike" cap="none" dirty="0">
                <a:solidFill>
                  <a:srgbClr val="000000"/>
                </a:solidFill>
                <a:latin typeface="Calibri"/>
                <a:ea typeface="Calibri"/>
                <a:cs typeface="Calibri"/>
                <a:sym typeface="Calibri"/>
              </a:rPr>
              <a:t>Do not touch the Chromebook screen. Clean the keys and screen with a lightly moistened (water only) soft cloth.</a:t>
            </a: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sz="2200" b="0" i="0" u="none" strike="noStrike" cap="none" dirty="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sz="1400" b="0" i="0" u="none" strike="noStrike" cap="none" dirty="0">
              <a:solidFill>
                <a:srgbClr val="000000"/>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Font typeface="Arial"/>
              <a:buNone/>
            </a:pPr>
            <a:endParaRPr sz="2200" b="0" i="0" u="none" strike="noStrike" cap="none" dirty="0">
              <a:solidFill>
                <a:schemeClr val="dk1"/>
              </a:solidFill>
              <a:latin typeface="Calibri"/>
              <a:ea typeface="Calibri"/>
              <a:cs typeface="Calibri"/>
              <a:sym typeface="Calibri"/>
            </a:endParaRPr>
          </a:p>
        </p:txBody>
      </p:sp>
      <p:pic>
        <p:nvPicPr>
          <p:cNvPr id="214" name="Shape 214"/>
          <p:cNvPicPr preferRelativeResize="0"/>
          <p:nvPr/>
        </p:nvPicPr>
        <p:blipFill rotWithShape="1">
          <a:blip r:embed="rId3">
            <a:alphaModFix/>
          </a:blip>
          <a:srcRect/>
          <a:stretch/>
        </p:blipFill>
        <p:spPr>
          <a:xfrm>
            <a:off x="1912850" y="5485200"/>
            <a:ext cx="1400100" cy="991800"/>
          </a:xfrm>
          <a:prstGeom prst="rect">
            <a:avLst/>
          </a:prstGeom>
          <a:noFill/>
          <a:ln>
            <a:noFill/>
          </a:ln>
        </p:spPr>
      </p:pic>
      <p:pic>
        <p:nvPicPr>
          <p:cNvPr id="215" name="Shape 215"/>
          <p:cNvPicPr preferRelativeResize="0"/>
          <p:nvPr/>
        </p:nvPicPr>
        <p:blipFill rotWithShape="1">
          <a:blip r:embed="rId4">
            <a:alphaModFix/>
          </a:blip>
          <a:srcRect/>
          <a:stretch/>
        </p:blipFill>
        <p:spPr>
          <a:xfrm>
            <a:off x="3312900" y="3429000"/>
            <a:ext cx="1199700" cy="1199700"/>
          </a:xfrm>
          <a:prstGeom prst="rect">
            <a:avLst/>
          </a:prstGeom>
          <a:noFill/>
          <a:ln>
            <a:noFill/>
          </a:ln>
        </p:spPr>
      </p:pic>
      <p:pic>
        <p:nvPicPr>
          <p:cNvPr id="216" name="Shape 216"/>
          <p:cNvPicPr preferRelativeResize="0"/>
          <p:nvPr/>
        </p:nvPicPr>
        <p:blipFill rotWithShape="1">
          <a:blip r:embed="rId5">
            <a:alphaModFix/>
          </a:blip>
          <a:srcRect/>
          <a:stretch/>
        </p:blipFill>
        <p:spPr>
          <a:xfrm>
            <a:off x="4608133" y="5409000"/>
            <a:ext cx="1571700" cy="991800"/>
          </a:xfrm>
          <a:prstGeom prst="rect">
            <a:avLst/>
          </a:prstGeom>
          <a:noFill/>
          <a:ln>
            <a:noFill/>
          </a:ln>
        </p:spPr>
      </p:pic>
      <p:pic>
        <p:nvPicPr>
          <p:cNvPr id="217" name="Shape 217">
            <a:hlinkClick r:id="rId6"/>
          </p:cNvPr>
          <p:cNvPicPr preferRelativeResize="0"/>
          <p:nvPr/>
        </p:nvPicPr>
        <p:blipFill rotWithShape="1">
          <a:blip r:embed="rId7">
            <a:alphaModFix/>
          </a:blip>
          <a:srcRect/>
          <a:stretch/>
        </p:blipFill>
        <p:spPr>
          <a:xfrm>
            <a:off x="5224823" y="1046226"/>
            <a:ext cx="2765375" cy="1544574"/>
          </a:xfrm>
          <a:prstGeom prst="rect">
            <a:avLst/>
          </a:prstGeom>
          <a:noFill/>
          <a:ln>
            <a:noFill/>
          </a:ln>
        </p:spPr>
      </p:pic>
      <p:sp>
        <p:nvSpPr>
          <p:cNvPr id="218" name="Shape 218"/>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
        <p:nvSpPr>
          <p:cNvPr id="2" name="TextBox 1"/>
          <p:cNvSpPr txBox="1"/>
          <p:nvPr/>
        </p:nvSpPr>
        <p:spPr>
          <a:xfrm>
            <a:off x="5224823" y="2590800"/>
            <a:ext cx="2590800" cy="307777"/>
          </a:xfrm>
          <a:prstGeom prst="rect">
            <a:avLst/>
          </a:prstGeom>
          <a:noFill/>
        </p:spPr>
        <p:txBody>
          <a:bodyPr wrap="square" rtlCol="0">
            <a:spAutoFit/>
          </a:bodyPr>
          <a:lstStyle/>
          <a:p>
            <a:r>
              <a:rPr lang="en-US" dirty="0" smtClean="0">
                <a:solidFill>
                  <a:schemeClr val="dk1"/>
                </a:solidFill>
                <a:latin typeface="Calibri"/>
                <a:ea typeface="Calibri"/>
                <a:cs typeface="Calibri"/>
                <a:sym typeface="Calibri"/>
              </a:rPr>
              <a:t>video- </a:t>
            </a:r>
            <a:r>
              <a:rPr lang="en-US" u="sng" dirty="0" smtClean="0">
                <a:solidFill>
                  <a:srgbClr val="0000FF"/>
                </a:solidFill>
                <a:latin typeface="Calibri"/>
                <a:ea typeface="Calibri"/>
                <a:cs typeface="Calibri"/>
                <a:sym typeface="Calibri"/>
                <a:hlinkClick r:id="rId6"/>
              </a:rPr>
              <a:t>http</a:t>
            </a:r>
            <a:r>
              <a:rPr lang="en-US" u="sng" dirty="0">
                <a:solidFill>
                  <a:srgbClr val="0000FF"/>
                </a:solidFill>
                <a:latin typeface="Calibri"/>
                <a:ea typeface="Calibri"/>
                <a:cs typeface="Calibri"/>
                <a:sym typeface="Calibri"/>
                <a:hlinkClick r:id="rId6"/>
              </a:rPr>
              <a:t>://goo.gl/bAoxAd</a:t>
            </a:r>
            <a:endParaRPr lang="en-US" dirty="0"/>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p:nvPr/>
        </p:nvSpPr>
        <p:spPr>
          <a:xfrm>
            <a:off x="457200" y="274644"/>
            <a:ext cx="7619999" cy="67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Chromebook General Care</a:t>
            </a:r>
          </a:p>
        </p:txBody>
      </p:sp>
      <p:sp>
        <p:nvSpPr>
          <p:cNvPr id="224" name="Shape 224"/>
          <p:cNvSpPr txBox="1"/>
          <p:nvPr/>
        </p:nvSpPr>
        <p:spPr>
          <a:xfrm>
            <a:off x="308350" y="1085250"/>
            <a:ext cx="7910400" cy="5772899"/>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chemeClr val="accent1"/>
              </a:buClr>
              <a:buSzPct val="100000"/>
              <a:buFont typeface="Calibri"/>
              <a:buChar char="•"/>
            </a:pPr>
            <a:r>
              <a:rPr lang="en-US" sz="2400" b="0" i="0" u="none" strike="noStrike" cap="none" dirty="0">
                <a:solidFill>
                  <a:schemeClr val="dk1"/>
                </a:solidFill>
                <a:latin typeface="Calibri"/>
                <a:ea typeface="Calibri"/>
                <a:cs typeface="Calibri"/>
                <a:sym typeface="Calibri"/>
              </a:rPr>
              <a:t>Make sure your mouse is resting on a flat surface clear of obstacles. Is the mouse pad necessary?</a:t>
            </a: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200" b="0" i="0" u="none" strike="noStrike" cap="none" dirty="0">
              <a:solidFill>
                <a:schemeClr val="dk1"/>
              </a:solidFill>
              <a:latin typeface="Calibri"/>
              <a:ea typeface="Calibri"/>
              <a:cs typeface="Calibri"/>
              <a:sym typeface="Calibri"/>
            </a:endParaRPr>
          </a:p>
          <a:p>
            <a:pPr marL="304800" marR="0" lvl="0" indent="-304800" algn="l" rtl="0">
              <a:lnSpc>
                <a:spcPct val="200000"/>
              </a:lnSpc>
              <a:spcBef>
                <a:spcPts val="0"/>
              </a:spcBef>
              <a:spcAft>
                <a:spcPts val="0"/>
              </a:spcAft>
              <a:buClr>
                <a:schemeClr val="accent1"/>
              </a:buClr>
              <a:buSzPct val="100000"/>
              <a:buFont typeface="Calibri"/>
              <a:buChar char="•"/>
            </a:pPr>
            <a:r>
              <a:rPr lang="en-US" sz="2400" b="0" i="0" u="none" strike="noStrike" cap="none" dirty="0">
                <a:solidFill>
                  <a:srgbClr val="000000"/>
                </a:solidFill>
                <a:latin typeface="Calibri"/>
                <a:ea typeface="Calibri"/>
                <a:cs typeface="Calibri"/>
                <a:sym typeface="Calibri"/>
              </a:rPr>
              <a:t>Chromebooks do not like excessive heat or cold.</a:t>
            </a:r>
          </a:p>
          <a:p>
            <a:pPr marL="0" marR="0" lvl="0" indent="0" algn="l" rtl="0">
              <a:lnSpc>
                <a:spcPct val="200000"/>
              </a:lnSpc>
              <a:spcBef>
                <a:spcPts val="0"/>
              </a:spcBef>
              <a:spcAft>
                <a:spcPts val="0"/>
              </a:spcAft>
              <a:buClr>
                <a:srgbClr val="000000"/>
              </a:buClr>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sz="1400" b="0" i="0" u="none" strike="noStrike" cap="none" dirty="0">
              <a:solidFill>
                <a:srgbClr val="000000"/>
              </a:solidFill>
              <a:latin typeface="Calibri"/>
              <a:ea typeface="Calibri"/>
              <a:cs typeface="Calibri"/>
              <a:sym typeface="Calibri"/>
            </a:endParaRPr>
          </a:p>
          <a:p>
            <a:pPr marL="304800" marR="0" lvl="0" indent="-304800" algn="l" rtl="0">
              <a:lnSpc>
                <a:spcPct val="200000"/>
              </a:lnSpc>
              <a:spcBef>
                <a:spcPts val="0"/>
              </a:spcBef>
              <a:spcAft>
                <a:spcPts val="0"/>
              </a:spcAft>
              <a:buClr>
                <a:schemeClr val="accent1"/>
              </a:buClr>
              <a:buSzPct val="100000"/>
              <a:buFont typeface="Calibri"/>
              <a:buChar char="•"/>
            </a:pPr>
            <a:r>
              <a:rPr lang="en-US" sz="2400" b="0" i="0" u="none" strike="noStrike" cap="none" dirty="0">
                <a:solidFill>
                  <a:srgbClr val="000000"/>
                </a:solidFill>
                <a:latin typeface="Calibri"/>
                <a:ea typeface="Calibri"/>
                <a:cs typeface="Calibri"/>
                <a:sym typeface="Calibri"/>
              </a:rPr>
              <a:t>Do not place your Chromebook on uneven surfaces</a:t>
            </a:r>
          </a:p>
          <a:p>
            <a:pPr marL="304800" marR="0" lvl="0" indent="-304800" algn="l" rtl="0">
              <a:lnSpc>
                <a:spcPct val="100000"/>
              </a:lnSpc>
              <a:spcBef>
                <a:spcPts val="0"/>
              </a:spcBef>
              <a:spcAft>
                <a:spcPts val="0"/>
              </a:spcAft>
              <a:buClr>
                <a:schemeClr val="accent1"/>
              </a:buClr>
              <a:buFont typeface="Arial"/>
              <a:buNone/>
            </a:pPr>
            <a:endParaRPr sz="2200" b="0" i="0" u="none" strike="noStrike" cap="none" dirty="0">
              <a:solidFill>
                <a:schemeClr val="dk1"/>
              </a:solidFill>
              <a:latin typeface="Calibri"/>
              <a:ea typeface="Calibri"/>
              <a:cs typeface="Calibri"/>
              <a:sym typeface="Calibri"/>
            </a:endParaRPr>
          </a:p>
        </p:txBody>
      </p:sp>
      <p:pic>
        <p:nvPicPr>
          <p:cNvPr id="225" name="Shape 225"/>
          <p:cNvPicPr preferRelativeResize="0"/>
          <p:nvPr/>
        </p:nvPicPr>
        <p:blipFill rotWithShape="1">
          <a:blip r:embed="rId3">
            <a:alphaModFix/>
          </a:blip>
          <a:srcRect/>
          <a:stretch/>
        </p:blipFill>
        <p:spPr>
          <a:xfrm>
            <a:off x="1335475" y="1840699"/>
            <a:ext cx="1862673" cy="1081549"/>
          </a:xfrm>
          <a:prstGeom prst="rect">
            <a:avLst/>
          </a:prstGeom>
          <a:noFill/>
          <a:ln>
            <a:noFill/>
          </a:ln>
        </p:spPr>
      </p:pic>
      <p:pic>
        <p:nvPicPr>
          <p:cNvPr id="226" name="Shape 226"/>
          <p:cNvPicPr preferRelativeResize="0"/>
          <p:nvPr/>
        </p:nvPicPr>
        <p:blipFill rotWithShape="1">
          <a:blip r:embed="rId4">
            <a:alphaModFix/>
          </a:blip>
          <a:srcRect/>
          <a:stretch/>
        </p:blipFill>
        <p:spPr>
          <a:xfrm>
            <a:off x="4088700" y="3348926"/>
            <a:ext cx="2107300" cy="1487975"/>
          </a:xfrm>
          <a:prstGeom prst="rect">
            <a:avLst/>
          </a:prstGeom>
          <a:noFill/>
          <a:ln>
            <a:noFill/>
          </a:ln>
        </p:spPr>
      </p:pic>
      <p:grpSp>
        <p:nvGrpSpPr>
          <p:cNvPr id="227" name="Shape 227"/>
          <p:cNvGrpSpPr/>
          <p:nvPr/>
        </p:nvGrpSpPr>
        <p:grpSpPr>
          <a:xfrm>
            <a:off x="2562025" y="5255900"/>
            <a:ext cx="2419775" cy="1381499"/>
            <a:chOff x="2770275" y="5156325"/>
            <a:chExt cx="2419775" cy="1381499"/>
          </a:xfrm>
        </p:grpSpPr>
        <p:pic>
          <p:nvPicPr>
            <p:cNvPr id="228" name="Shape 228"/>
            <p:cNvPicPr preferRelativeResize="0"/>
            <p:nvPr/>
          </p:nvPicPr>
          <p:blipFill rotWithShape="1">
            <a:blip r:embed="rId5">
              <a:alphaModFix/>
            </a:blip>
            <a:srcRect/>
            <a:stretch/>
          </p:blipFill>
          <p:spPr>
            <a:xfrm>
              <a:off x="2770275" y="5156325"/>
              <a:ext cx="2419775" cy="1381499"/>
            </a:xfrm>
            <a:prstGeom prst="rect">
              <a:avLst/>
            </a:prstGeom>
            <a:noFill/>
            <a:ln>
              <a:noFill/>
            </a:ln>
          </p:spPr>
        </p:pic>
        <p:pic>
          <p:nvPicPr>
            <p:cNvPr id="229" name="Shape 229"/>
            <p:cNvPicPr preferRelativeResize="0"/>
            <p:nvPr/>
          </p:nvPicPr>
          <p:blipFill rotWithShape="1">
            <a:blip r:embed="rId6">
              <a:alphaModFix/>
            </a:blip>
            <a:srcRect/>
            <a:stretch/>
          </p:blipFill>
          <p:spPr>
            <a:xfrm>
              <a:off x="3412776" y="5208775"/>
              <a:ext cx="991674" cy="991674"/>
            </a:xfrm>
            <a:prstGeom prst="rect">
              <a:avLst/>
            </a:prstGeom>
            <a:noFill/>
            <a:ln>
              <a:noFill/>
            </a:ln>
          </p:spPr>
        </p:pic>
      </p:grpSp>
      <p:sp>
        <p:nvSpPr>
          <p:cNvPr id="230" name="Shape 23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idx="4294967295"/>
          </p:nvPr>
        </p:nvSpPr>
        <p:spPr>
          <a:xfrm>
            <a:off x="174125" y="1123224"/>
            <a:ext cx="7619999" cy="71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mbria"/>
              <a:buNone/>
            </a:pPr>
            <a:r>
              <a:rPr lang="en-US" sz="3600" b="0" i="0" u="none" strike="noStrike" cap="none">
                <a:solidFill>
                  <a:srgbClr val="666666"/>
                </a:solidFill>
                <a:latin typeface="Cambria"/>
                <a:ea typeface="Cambria"/>
                <a:cs typeface="Cambria"/>
                <a:sym typeface="Cambria"/>
              </a:rPr>
              <a:t>Moving Around on the Chromebook</a:t>
            </a:r>
            <a:r>
              <a:rPr lang="en-US" sz="4600" b="0" i="0" u="none" strike="noStrike" cap="none">
                <a:solidFill>
                  <a:srgbClr val="000000"/>
                </a:solidFill>
                <a:latin typeface="Cambria"/>
                <a:ea typeface="Cambria"/>
                <a:cs typeface="Cambria"/>
                <a:sym typeface="Cambria"/>
              </a:rPr>
              <a:t/>
            </a:r>
            <a:br>
              <a:rPr lang="en-US" sz="4600" b="0" i="0" u="none" strike="noStrike" cap="none">
                <a:solidFill>
                  <a:srgbClr val="000000"/>
                </a:solidFill>
                <a:latin typeface="Cambria"/>
                <a:ea typeface="Cambria"/>
                <a:cs typeface="Cambria"/>
                <a:sym typeface="Cambria"/>
              </a:rPr>
            </a:br>
            <a:endParaRPr lang="en-US" sz="4600" b="0" i="0" u="none" strike="noStrike" cap="none">
              <a:solidFill>
                <a:srgbClr val="000000"/>
              </a:solidFill>
              <a:latin typeface="Cambria"/>
              <a:ea typeface="Cambria"/>
              <a:cs typeface="Cambria"/>
              <a:sym typeface="Cambria"/>
            </a:endParaRPr>
          </a:p>
        </p:txBody>
      </p:sp>
      <p:pic>
        <p:nvPicPr>
          <p:cNvPr id="236" name="Shape 236"/>
          <p:cNvPicPr preferRelativeResize="0"/>
          <p:nvPr/>
        </p:nvPicPr>
        <p:blipFill rotWithShape="1">
          <a:blip r:embed="rId3">
            <a:alphaModFix/>
          </a:blip>
          <a:srcRect/>
          <a:stretch/>
        </p:blipFill>
        <p:spPr>
          <a:xfrm>
            <a:off x="247175" y="1908574"/>
            <a:ext cx="4228500" cy="2462099"/>
          </a:xfrm>
          <a:prstGeom prst="rect">
            <a:avLst/>
          </a:prstGeom>
          <a:noFill/>
          <a:ln>
            <a:noFill/>
          </a:ln>
        </p:spPr>
      </p:pic>
      <p:sp>
        <p:nvSpPr>
          <p:cNvPr id="237" name="Shape 237"/>
          <p:cNvSpPr txBox="1"/>
          <p:nvPr/>
        </p:nvSpPr>
        <p:spPr>
          <a:xfrm>
            <a:off x="4512950" y="3888825"/>
            <a:ext cx="2536800" cy="643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0" i="0" u="none" strike="noStrike" cap="none">
                <a:solidFill>
                  <a:srgbClr val="000000"/>
                </a:solidFill>
                <a:latin typeface="Calibri"/>
                <a:ea typeface="Calibri"/>
                <a:cs typeface="Calibri"/>
                <a:sym typeface="Calibri"/>
              </a:rPr>
              <a:t>or touchpad</a:t>
            </a:r>
          </a:p>
        </p:txBody>
      </p:sp>
      <p:pic>
        <p:nvPicPr>
          <p:cNvPr id="238" name="Shape 238"/>
          <p:cNvPicPr preferRelativeResize="0"/>
          <p:nvPr/>
        </p:nvPicPr>
        <p:blipFill rotWithShape="1">
          <a:blip r:embed="rId4">
            <a:alphaModFix/>
          </a:blip>
          <a:srcRect/>
          <a:stretch/>
        </p:blipFill>
        <p:spPr>
          <a:xfrm>
            <a:off x="4773171" y="4508646"/>
            <a:ext cx="2276574" cy="1607375"/>
          </a:xfrm>
          <a:prstGeom prst="rect">
            <a:avLst/>
          </a:prstGeom>
          <a:noFill/>
          <a:ln>
            <a:noFill/>
          </a:ln>
        </p:spPr>
      </p:pic>
      <p:sp>
        <p:nvSpPr>
          <p:cNvPr id="239" name="Shape 239"/>
          <p:cNvSpPr txBox="1"/>
          <p:nvPr/>
        </p:nvSpPr>
        <p:spPr>
          <a:xfrm>
            <a:off x="1173300" y="4370675"/>
            <a:ext cx="2536800" cy="643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0" i="0" u="none" strike="noStrike" cap="none">
                <a:solidFill>
                  <a:srgbClr val="000000"/>
                </a:solidFill>
                <a:latin typeface="Calibri"/>
                <a:ea typeface="Calibri"/>
                <a:cs typeface="Calibri"/>
                <a:sym typeface="Calibri"/>
              </a:rPr>
              <a:t>mouse</a:t>
            </a:r>
          </a:p>
        </p:txBody>
      </p:sp>
      <p:sp>
        <p:nvSpPr>
          <p:cNvPr id="240" name="Shape 24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Arrow or Hand</a:t>
            </a:r>
          </a:p>
        </p:txBody>
      </p:sp>
      <p:sp>
        <p:nvSpPr>
          <p:cNvPr id="246" name="Shape 246"/>
          <p:cNvSpPr txBox="1"/>
          <p:nvPr/>
        </p:nvSpPr>
        <p:spPr>
          <a:xfrm>
            <a:off x="457200" y="1450075"/>
            <a:ext cx="7772400" cy="1168499"/>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rgbClr val="000000"/>
              </a:buClr>
              <a:buSzPct val="100000"/>
              <a:buFont typeface="Calibri"/>
              <a:buChar char="•"/>
            </a:pPr>
            <a:r>
              <a:rPr lang="en-US" sz="2200" b="0" i="0" u="none" strike="noStrike" cap="none">
                <a:solidFill>
                  <a:srgbClr val="000000"/>
                </a:solidFill>
                <a:latin typeface="Calibri"/>
                <a:ea typeface="Calibri"/>
                <a:cs typeface="Calibri"/>
                <a:sym typeface="Calibri"/>
              </a:rPr>
              <a:t>The mouse or touchpad controls the cursor which you see as either an arrow you move around the page or a hand to select an option and/or link.</a:t>
            </a:r>
          </a:p>
        </p:txBody>
      </p:sp>
      <p:pic>
        <p:nvPicPr>
          <p:cNvPr id="247" name="Shape 247"/>
          <p:cNvPicPr preferRelativeResize="0"/>
          <p:nvPr/>
        </p:nvPicPr>
        <p:blipFill rotWithShape="1">
          <a:blip r:embed="rId3">
            <a:alphaModFix/>
          </a:blip>
          <a:srcRect/>
          <a:stretch/>
        </p:blipFill>
        <p:spPr>
          <a:xfrm>
            <a:off x="1688425" y="2987850"/>
            <a:ext cx="695999" cy="759300"/>
          </a:xfrm>
          <a:prstGeom prst="rect">
            <a:avLst/>
          </a:prstGeom>
          <a:noFill/>
          <a:ln>
            <a:noFill/>
          </a:ln>
        </p:spPr>
      </p:pic>
      <p:pic>
        <p:nvPicPr>
          <p:cNvPr id="248" name="Shape 248"/>
          <p:cNvPicPr preferRelativeResize="0"/>
          <p:nvPr/>
        </p:nvPicPr>
        <p:blipFill rotWithShape="1">
          <a:blip r:embed="rId4">
            <a:alphaModFix/>
          </a:blip>
          <a:srcRect/>
          <a:stretch/>
        </p:blipFill>
        <p:spPr>
          <a:xfrm>
            <a:off x="5997800" y="2933049"/>
            <a:ext cx="759349" cy="759349"/>
          </a:xfrm>
          <a:prstGeom prst="rect">
            <a:avLst/>
          </a:prstGeom>
          <a:noFill/>
          <a:ln>
            <a:noFill/>
          </a:ln>
        </p:spPr>
      </p:pic>
      <p:pic>
        <p:nvPicPr>
          <p:cNvPr id="249" name="Shape 249"/>
          <p:cNvPicPr preferRelativeResize="0"/>
          <p:nvPr/>
        </p:nvPicPr>
        <p:blipFill rotWithShape="1">
          <a:blip r:embed="rId5">
            <a:alphaModFix/>
          </a:blip>
          <a:srcRect/>
          <a:stretch/>
        </p:blipFill>
        <p:spPr>
          <a:xfrm>
            <a:off x="343125" y="3948500"/>
            <a:ext cx="3550950" cy="2344175"/>
          </a:xfrm>
          <a:prstGeom prst="rect">
            <a:avLst/>
          </a:prstGeom>
          <a:noFill/>
          <a:ln>
            <a:noFill/>
          </a:ln>
        </p:spPr>
      </p:pic>
      <p:pic>
        <p:nvPicPr>
          <p:cNvPr id="250" name="Shape 250"/>
          <p:cNvPicPr preferRelativeResize="0"/>
          <p:nvPr/>
        </p:nvPicPr>
        <p:blipFill rotWithShape="1">
          <a:blip r:embed="rId5">
            <a:alphaModFix/>
          </a:blip>
          <a:srcRect/>
          <a:stretch/>
        </p:blipFill>
        <p:spPr>
          <a:xfrm>
            <a:off x="4602000" y="3948500"/>
            <a:ext cx="3550950" cy="2344175"/>
          </a:xfrm>
          <a:prstGeom prst="rect">
            <a:avLst/>
          </a:prstGeom>
          <a:noFill/>
          <a:ln>
            <a:noFill/>
          </a:ln>
        </p:spPr>
      </p:pic>
      <p:pic>
        <p:nvPicPr>
          <p:cNvPr id="251" name="Shape 251"/>
          <p:cNvPicPr preferRelativeResize="0"/>
          <p:nvPr/>
        </p:nvPicPr>
        <p:blipFill rotWithShape="1">
          <a:blip r:embed="rId6">
            <a:alphaModFix/>
          </a:blip>
          <a:srcRect/>
          <a:stretch/>
        </p:blipFill>
        <p:spPr>
          <a:xfrm rot="-4429013" flipH="1">
            <a:off x="2262441" y="4084056"/>
            <a:ext cx="296049" cy="296064"/>
          </a:xfrm>
          <a:prstGeom prst="rect">
            <a:avLst/>
          </a:prstGeom>
          <a:noFill/>
          <a:ln>
            <a:noFill/>
          </a:ln>
        </p:spPr>
      </p:pic>
      <p:pic>
        <p:nvPicPr>
          <p:cNvPr id="252" name="Shape 252"/>
          <p:cNvPicPr preferRelativeResize="0"/>
          <p:nvPr/>
        </p:nvPicPr>
        <p:blipFill rotWithShape="1">
          <a:blip r:embed="rId7">
            <a:alphaModFix/>
          </a:blip>
          <a:srcRect/>
          <a:stretch/>
        </p:blipFill>
        <p:spPr>
          <a:xfrm>
            <a:off x="5228246" y="6174008"/>
            <a:ext cx="316877" cy="366825"/>
          </a:xfrm>
          <a:prstGeom prst="rect">
            <a:avLst/>
          </a:prstGeom>
          <a:noFill/>
          <a:ln>
            <a:noFill/>
          </a:ln>
        </p:spPr>
      </p:pic>
      <p:sp>
        <p:nvSpPr>
          <p:cNvPr id="253" name="Shape 253"/>
          <p:cNvSpPr/>
          <p:nvPr/>
        </p:nvSpPr>
        <p:spPr>
          <a:xfrm>
            <a:off x="2164250" y="3990600"/>
            <a:ext cx="493199" cy="4656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4" name="Shape 254"/>
          <p:cNvSpPr/>
          <p:nvPr/>
        </p:nvSpPr>
        <p:spPr>
          <a:xfrm>
            <a:off x="5112326" y="6084862"/>
            <a:ext cx="548699" cy="545098"/>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5" name="Shape 255"/>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p:nvPr/>
        </p:nvSpPr>
        <p:spPr>
          <a:xfrm>
            <a:off x="375025" y="155248"/>
            <a:ext cx="7619999" cy="730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mbria"/>
              <a:buNone/>
            </a:pPr>
            <a:r>
              <a:rPr lang="en-US" sz="3600" b="0" i="0" u="none" strike="noStrike" cap="none">
                <a:solidFill>
                  <a:srgbClr val="666666"/>
                </a:solidFill>
                <a:latin typeface="Cambria"/>
                <a:ea typeface="Cambria"/>
                <a:cs typeface="Cambria"/>
                <a:sym typeface="Cambria"/>
              </a:rPr>
              <a:t>Your Chromebook Keyboard</a:t>
            </a:r>
          </a:p>
        </p:txBody>
      </p:sp>
      <p:pic>
        <p:nvPicPr>
          <p:cNvPr id="261" name="Shape 261"/>
          <p:cNvPicPr preferRelativeResize="0"/>
          <p:nvPr/>
        </p:nvPicPr>
        <p:blipFill rotWithShape="1">
          <a:blip r:embed="rId3">
            <a:alphaModFix/>
          </a:blip>
          <a:srcRect/>
          <a:stretch/>
        </p:blipFill>
        <p:spPr>
          <a:xfrm>
            <a:off x="125625" y="2853000"/>
            <a:ext cx="5024724" cy="3755974"/>
          </a:xfrm>
          <a:prstGeom prst="rect">
            <a:avLst/>
          </a:prstGeom>
          <a:noFill/>
          <a:ln>
            <a:noFill/>
          </a:ln>
        </p:spPr>
      </p:pic>
      <p:sp>
        <p:nvSpPr>
          <p:cNvPr id="262" name="Shape 262"/>
          <p:cNvSpPr txBox="1"/>
          <p:nvPr/>
        </p:nvSpPr>
        <p:spPr>
          <a:xfrm>
            <a:off x="6388600" y="3671000"/>
            <a:ext cx="1771499" cy="2814000"/>
          </a:xfrm>
          <a:prstGeom prst="rect">
            <a:avLst/>
          </a:prstGeom>
          <a:noFill/>
          <a:ln>
            <a:noFill/>
          </a:ln>
        </p:spPr>
        <p:txBody>
          <a:bodyPr lIns="91425" tIns="91425" rIns="91425" bIns="91425" anchor="t" anchorCtr="0">
            <a:noAutofit/>
          </a:bodyPr>
          <a:lstStyle/>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Refresh key</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Dim the screen</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Make the screen brighter</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Mute</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Lower the volume</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Raise the volume</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Search Key</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backspace</a:t>
            </a:r>
          </a:p>
          <a:p>
            <a:pPr marL="0" marR="0" lvl="0" indent="0" algn="l" rtl="0">
              <a:lnSpc>
                <a:spcPct val="160000"/>
              </a:lnSpc>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 spacebar</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63" name="Shape 263"/>
          <p:cNvPicPr preferRelativeResize="0"/>
          <p:nvPr/>
        </p:nvPicPr>
        <p:blipFill rotWithShape="1">
          <a:blip r:embed="rId4">
            <a:alphaModFix/>
          </a:blip>
          <a:srcRect/>
          <a:stretch/>
        </p:blipFill>
        <p:spPr>
          <a:xfrm>
            <a:off x="5759950" y="4035112"/>
            <a:ext cx="628649" cy="1457324"/>
          </a:xfrm>
          <a:prstGeom prst="rect">
            <a:avLst/>
          </a:prstGeom>
          <a:noFill/>
          <a:ln>
            <a:noFill/>
          </a:ln>
        </p:spPr>
      </p:pic>
      <p:sp>
        <p:nvSpPr>
          <p:cNvPr id="264" name="Shape 264"/>
          <p:cNvSpPr/>
          <p:nvPr/>
        </p:nvSpPr>
        <p:spPr>
          <a:xfrm>
            <a:off x="5878675" y="4071862"/>
            <a:ext cx="444300" cy="19830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5" name="Shape 265"/>
          <p:cNvSpPr/>
          <p:nvPr/>
        </p:nvSpPr>
        <p:spPr>
          <a:xfrm>
            <a:off x="2648225" y="4061750"/>
            <a:ext cx="264899" cy="14880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6" name="Shape 266"/>
          <p:cNvSpPr/>
          <p:nvPr/>
        </p:nvSpPr>
        <p:spPr>
          <a:xfrm>
            <a:off x="5849575" y="4370100"/>
            <a:ext cx="502500" cy="198300"/>
          </a:xfrm>
          <a:prstGeom prst="roundRect">
            <a:avLst>
              <a:gd name="adj" fmla="val 16667"/>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7" name="Shape 267"/>
          <p:cNvSpPr/>
          <p:nvPr/>
        </p:nvSpPr>
        <p:spPr>
          <a:xfrm>
            <a:off x="2965000" y="4061750"/>
            <a:ext cx="264899" cy="148800"/>
          </a:xfrm>
          <a:prstGeom prst="roundRect">
            <a:avLst>
              <a:gd name="adj" fmla="val 16667"/>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8" name="Shape 268"/>
          <p:cNvSpPr/>
          <p:nvPr/>
        </p:nvSpPr>
        <p:spPr>
          <a:xfrm>
            <a:off x="3281775" y="4061750"/>
            <a:ext cx="264899" cy="148800"/>
          </a:xfrm>
          <a:prstGeom prst="roundRect">
            <a:avLst>
              <a:gd name="adj" fmla="val 16667"/>
            </a:avLst>
          </a:prstGeom>
          <a:no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9" name="Shape 269"/>
          <p:cNvSpPr/>
          <p:nvPr/>
        </p:nvSpPr>
        <p:spPr>
          <a:xfrm>
            <a:off x="3598550" y="4061750"/>
            <a:ext cx="264899" cy="148800"/>
          </a:xfrm>
          <a:prstGeom prst="roundRect">
            <a:avLst>
              <a:gd name="adj" fmla="val 16667"/>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0" name="Shape 270"/>
          <p:cNvSpPr/>
          <p:nvPr/>
        </p:nvSpPr>
        <p:spPr>
          <a:xfrm>
            <a:off x="3899287" y="4061750"/>
            <a:ext cx="264899" cy="148800"/>
          </a:xfrm>
          <a:prstGeom prst="roundRect">
            <a:avLst>
              <a:gd name="adj" fmla="val 16667"/>
            </a:avLst>
          </a:prstGeom>
          <a:noFill/>
          <a:ln w="28575" cap="flat" cmpd="sng">
            <a:solidFill>
              <a:srgbClr val="FF99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1" name="Shape 271"/>
          <p:cNvSpPr/>
          <p:nvPr/>
        </p:nvSpPr>
        <p:spPr>
          <a:xfrm>
            <a:off x="5878675" y="4678275"/>
            <a:ext cx="444300" cy="198300"/>
          </a:xfrm>
          <a:prstGeom prst="roundRect">
            <a:avLst>
              <a:gd name="adj" fmla="val 16667"/>
            </a:avLst>
          </a:prstGeom>
          <a:no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2" name="Shape 272"/>
          <p:cNvSpPr/>
          <p:nvPr/>
        </p:nvSpPr>
        <p:spPr>
          <a:xfrm>
            <a:off x="5878675" y="4963350"/>
            <a:ext cx="444300" cy="198300"/>
          </a:xfrm>
          <a:prstGeom prst="roundRect">
            <a:avLst>
              <a:gd name="adj" fmla="val 16667"/>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p:nvPr/>
        </p:nvSpPr>
        <p:spPr>
          <a:xfrm>
            <a:off x="5878675" y="5214950"/>
            <a:ext cx="444300" cy="239700"/>
          </a:xfrm>
          <a:prstGeom prst="roundRect">
            <a:avLst>
              <a:gd name="adj" fmla="val 16667"/>
            </a:avLst>
          </a:prstGeom>
          <a:noFill/>
          <a:ln w="28575" cap="flat" cmpd="sng">
            <a:solidFill>
              <a:srgbClr val="FF99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74" name="Shape 274"/>
          <p:cNvPicPr preferRelativeResize="0"/>
          <p:nvPr/>
        </p:nvPicPr>
        <p:blipFill rotWithShape="1">
          <a:blip r:embed="rId5">
            <a:alphaModFix/>
          </a:blip>
          <a:srcRect/>
          <a:stretch/>
        </p:blipFill>
        <p:spPr>
          <a:xfrm>
            <a:off x="5878675" y="5507950"/>
            <a:ext cx="444298" cy="273423"/>
          </a:xfrm>
          <a:prstGeom prst="rect">
            <a:avLst/>
          </a:prstGeom>
          <a:noFill/>
          <a:ln>
            <a:noFill/>
          </a:ln>
        </p:spPr>
      </p:pic>
      <p:sp>
        <p:nvSpPr>
          <p:cNvPr id="275" name="Shape 275"/>
          <p:cNvSpPr/>
          <p:nvPr/>
        </p:nvSpPr>
        <p:spPr>
          <a:xfrm>
            <a:off x="5878675" y="5524824"/>
            <a:ext cx="444300" cy="239700"/>
          </a:xfrm>
          <a:prstGeom prst="roundRect">
            <a:avLst>
              <a:gd name="adj" fmla="val 16667"/>
            </a:avLst>
          </a:prstGeom>
          <a:noFill/>
          <a:ln w="28575" cap="flat" cmpd="sng">
            <a:solidFill>
              <a:srgbClr val="39E3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6" name="Shape 276"/>
          <p:cNvSpPr/>
          <p:nvPr/>
        </p:nvSpPr>
        <p:spPr>
          <a:xfrm>
            <a:off x="757950" y="4747350"/>
            <a:ext cx="377700" cy="239699"/>
          </a:xfrm>
          <a:prstGeom prst="roundRect">
            <a:avLst>
              <a:gd name="adj" fmla="val 16667"/>
            </a:avLst>
          </a:prstGeom>
          <a:noFill/>
          <a:ln w="28575" cap="flat" cmpd="sng">
            <a:solidFill>
              <a:srgbClr val="39E3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77" name="Shape 277"/>
          <p:cNvPicPr preferRelativeResize="0"/>
          <p:nvPr/>
        </p:nvPicPr>
        <p:blipFill rotWithShape="1">
          <a:blip r:embed="rId6">
            <a:alphaModFix/>
          </a:blip>
          <a:srcRect/>
          <a:stretch/>
        </p:blipFill>
        <p:spPr>
          <a:xfrm>
            <a:off x="5823025" y="5834673"/>
            <a:ext cx="502498" cy="239699"/>
          </a:xfrm>
          <a:prstGeom prst="rect">
            <a:avLst/>
          </a:prstGeom>
          <a:noFill/>
          <a:ln>
            <a:noFill/>
          </a:ln>
        </p:spPr>
      </p:pic>
      <p:sp>
        <p:nvSpPr>
          <p:cNvPr id="278" name="Shape 278"/>
          <p:cNvSpPr/>
          <p:nvPr/>
        </p:nvSpPr>
        <p:spPr>
          <a:xfrm>
            <a:off x="5823025" y="5851500"/>
            <a:ext cx="502500" cy="239700"/>
          </a:xfrm>
          <a:prstGeom prst="roundRect">
            <a:avLst>
              <a:gd name="adj" fmla="val 16667"/>
            </a:avLst>
          </a:prstGeom>
          <a:noFill/>
          <a:ln w="28575" cap="flat" cmpd="sng">
            <a:solidFill>
              <a:srgbClr val="9E1E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79" name="Shape 279"/>
          <p:cNvSpPr/>
          <p:nvPr/>
        </p:nvSpPr>
        <p:spPr>
          <a:xfrm>
            <a:off x="4126400" y="4277650"/>
            <a:ext cx="377700" cy="198300"/>
          </a:xfrm>
          <a:prstGeom prst="roundRect">
            <a:avLst>
              <a:gd name="adj" fmla="val 16667"/>
            </a:avLst>
          </a:prstGeom>
          <a:noFill/>
          <a:ln w="28575" cap="flat" cmpd="sng">
            <a:solidFill>
              <a:srgbClr val="9E1E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80" name="Shape 280"/>
          <p:cNvPicPr preferRelativeResize="0"/>
          <p:nvPr/>
        </p:nvPicPr>
        <p:blipFill rotWithShape="1">
          <a:blip r:embed="rId7">
            <a:alphaModFix/>
          </a:blip>
          <a:srcRect/>
          <a:stretch/>
        </p:blipFill>
        <p:spPr>
          <a:xfrm>
            <a:off x="5436775" y="6161325"/>
            <a:ext cx="951823" cy="273424"/>
          </a:xfrm>
          <a:prstGeom prst="rect">
            <a:avLst/>
          </a:prstGeom>
          <a:noFill/>
          <a:ln>
            <a:noFill/>
          </a:ln>
        </p:spPr>
      </p:pic>
      <p:sp>
        <p:nvSpPr>
          <p:cNvPr id="281" name="Shape 281"/>
          <p:cNvSpPr/>
          <p:nvPr/>
        </p:nvSpPr>
        <p:spPr>
          <a:xfrm>
            <a:off x="5436737" y="6175600"/>
            <a:ext cx="951900" cy="239700"/>
          </a:xfrm>
          <a:prstGeom prst="roundRect">
            <a:avLst>
              <a:gd name="adj" fmla="val 16667"/>
            </a:avLst>
          </a:prstGeom>
          <a:noFill/>
          <a:ln w="28575" cap="flat" cmpd="sng">
            <a:solidFill>
              <a:srgbClr val="C27BA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2" name="Shape 282"/>
          <p:cNvSpPr/>
          <p:nvPr/>
        </p:nvSpPr>
        <p:spPr>
          <a:xfrm>
            <a:off x="1801650" y="5233900"/>
            <a:ext cx="1321499" cy="273299"/>
          </a:xfrm>
          <a:prstGeom prst="roundRect">
            <a:avLst>
              <a:gd name="adj" fmla="val 16667"/>
            </a:avLst>
          </a:prstGeom>
          <a:noFill/>
          <a:ln w="28575" cap="flat" cmpd="sng">
            <a:solidFill>
              <a:srgbClr val="CD868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3" name="Shape 283"/>
          <p:cNvSpPr txBox="1"/>
          <p:nvPr/>
        </p:nvSpPr>
        <p:spPr>
          <a:xfrm>
            <a:off x="868125" y="885750"/>
            <a:ext cx="5999099" cy="1861500"/>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Refresh key --</a:t>
            </a:r>
            <a:r>
              <a:rPr lang="en-US" sz="1800" b="0" i="0" u="none" strike="noStrike" cap="none">
                <a:solidFill>
                  <a:srgbClr val="666666"/>
                </a:solidFill>
                <a:latin typeface="Calibri"/>
                <a:ea typeface="Calibri"/>
                <a:cs typeface="Calibri"/>
                <a:sym typeface="Calibri"/>
              </a:rPr>
              <a:t>top row of the keyboard</a:t>
            </a:r>
          </a:p>
          <a:p>
            <a:pPr marL="304800" marR="0" lvl="0" indent="-304800" algn="l" rtl="0">
              <a:lnSpc>
                <a:spcPct val="100000"/>
              </a:lnSpc>
              <a:spcBef>
                <a:spcPts val="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Brightness controls --</a:t>
            </a:r>
            <a:r>
              <a:rPr lang="en-US" sz="1800" b="0" i="0" u="none" strike="noStrike" cap="none">
                <a:solidFill>
                  <a:srgbClr val="666666"/>
                </a:solidFill>
                <a:latin typeface="Calibri"/>
                <a:ea typeface="Calibri"/>
                <a:cs typeface="Calibri"/>
                <a:sym typeface="Calibri"/>
              </a:rPr>
              <a:t>top row of the keyboard</a:t>
            </a:r>
          </a:p>
          <a:p>
            <a:pPr marL="304800" marR="0" lvl="0" indent="-304800" algn="l" rtl="0">
              <a:lnSpc>
                <a:spcPct val="100000"/>
              </a:lnSpc>
              <a:spcBef>
                <a:spcPts val="0"/>
              </a:spcBef>
              <a:spcAft>
                <a:spcPts val="0"/>
              </a:spcAft>
              <a:buClr>
                <a:schemeClr val="dk1"/>
              </a:buClr>
              <a:buSzPct val="100000"/>
              <a:buFont typeface="Calibri"/>
              <a:buChar char="•"/>
            </a:pPr>
            <a:r>
              <a:rPr lang="en-US" sz="2200" b="0" i="0" u="none" strike="noStrike" cap="none">
                <a:solidFill>
                  <a:schemeClr val="dk1"/>
                </a:solidFill>
                <a:latin typeface="Calibri"/>
                <a:ea typeface="Calibri"/>
                <a:cs typeface="Calibri"/>
                <a:sym typeface="Calibri"/>
              </a:rPr>
              <a:t>Sound keys  --</a:t>
            </a:r>
            <a:r>
              <a:rPr lang="en-US" sz="1800" b="0" i="0" u="none" strike="noStrike" cap="none">
                <a:solidFill>
                  <a:srgbClr val="666666"/>
                </a:solidFill>
                <a:latin typeface="Calibri"/>
                <a:ea typeface="Calibri"/>
                <a:cs typeface="Calibri"/>
                <a:sym typeface="Calibri"/>
              </a:rPr>
              <a:t>top row of the keyboard</a:t>
            </a:r>
          </a:p>
          <a:p>
            <a:pPr marL="304800" marR="0" lvl="0" indent="-304800" algn="l" rtl="0">
              <a:lnSpc>
                <a:spcPct val="100000"/>
              </a:lnSpc>
              <a:spcBef>
                <a:spcPts val="0"/>
              </a:spcBef>
              <a:spcAft>
                <a:spcPts val="0"/>
              </a:spcAft>
              <a:buClr>
                <a:schemeClr val="dk1"/>
              </a:buClr>
              <a:buSzPct val="100000"/>
              <a:buFont typeface="Arial"/>
              <a:buChar char="•"/>
            </a:pPr>
            <a:r>
              <a:rPr lang="en-US" sz="2200" b="0" i="0" u="none" strike="noStrike" cap="none">
                <a:solidFill>
                  <a:srgbClr val="FF0000"/>
                </a:solidFill>
                <a:latin typeface="Calibri"/>
                <a:ea typeface="Calibri"/>
                <a:cs typeface="Calibri"/>
                <a:sym typeface="Calibri"/>
              </a:rPr>
              <a:t>No</a:t>
            </a:r>
            <a:r>
              <a:rPr lang="en-US" sz="2200" b="0" i="0" u="none" strike="noStrike" cap="none">
                <a:solidFill>
                  <a:schemeClr val="dk1"/>
                </a:solidFill>
                <a:latin typeface="Calibri"/>
                <a:ea typeface="Calibri"/>
                <a:cs typeface="Calibri"/>
                <a:sym typeface="Calibri"/>
              </a:rPr>
              <a:t> caps lock</a:t>
            </a:r>
          </a:p>
          <a:p>
            <a:pPr marL="304800" marR="0" lvl="0" indent="-304800" algn="l" rtl="0">
              <a:lnSpc>
                <a:spcPct val="100000"/>
              </a:lnSpc>
              <a:spcBef>
                <a:spcPts val="0"/>
              </a:spcBef>
              <a:spcAft>
                <a:spcPts val="0"/>
              </a:spcAft>
              <a:buClr>
                <a:schemeClr val="dk1"/>
              </a:buClr>
              <a:buSzPct val="100000"/>
              <a:buFont typeface="Arial"/>
              <a:buChar char="•"/>
            </a:pPr>
            <a:r>
              <a:rPr lang="en-US" sz="2200" b="0" i="0" u="none" strike="noStrike" cap="none">
                <a:solidFill>
                  <a:srgbClr val="FF0000"/>
                </a:solidFill>
                <a:latin typeface="Calibri"/>
                <a:ea typeface="Calibri"/>
                <a:cs typeface="Calibri"/>
                <a:sym typeface="Calibri"/>
              </a:rPr>
              <a:t>No</a:t>
            </a:r>
            <a:r>
              <a:rPr lang="en-US" sz="2200" b="0" i="0" u="none" strike="noStrike" cap="none">
                <a:solidFill>
                  <a:schemeClr val="dk1"/>
                </a:solidFill>
                <a:latin typeface="Calibri"/>
                <a:ea typeface="Calibri"/>
                <a:cs typeface="Calibri"/>
                <a:sym typeface="Calibri"/>
              </a:rPr>
              <a:t> Delete key -- </a:t>
            </a:r>
            <a:r>
              <a:rPr lang="en-US" sz="1800" b="0" i="0" u="none" strike="noStrike" cap="none">
                <a:solidFill>
                  <a:srgbClr val="666666"/>
                </a:solidFill>
                <a:latin typeface="Calibri"/>
                <a:ea typeface="Calibri"/>
                <a:cs typeface="Calibri"/>
                <a:sym typeface="Calibri"/>
              </a:rPr>
              <a:t>use backspace instead</a:t>
            </a:r>
          </a:p>
        </p:txBody>
      </p:sp>
      <p:sp>
        <p:nvSpPr>
          <p:cNvPr id="284" name="Shape 284"/>
          <p:cNvSpPr/>
          <p:nvPr/>
        </p:nvSpPr>
        <p:spPr>
          <a:xfrm>
            <a:off x="5878675" y="3735450"/>
            <a:ext cx="444300" cy="239700"/>
          </a:xfrm>
          <a:prstGeom prst="roundRect">
            <a:avLst>
              <a:gd name="adj" fmla="val 16667"/>
            </a:avLst>
          </a:prstGeom>
          <a:noFill/>
          <a:ln w="28575" cap="flat" cmpd="sng">
            <a:solidFill>
              <a:srgbClr val="FF9D8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5" name="Shape 285"/>
          <p:cNvSpPr/>
          <p:nvPr/>
        </p:nvSpPr>
        <p:spPr>
          <a:xfrm>
            <a:off x="1697900" y="4083450"/>
            <a:ext cx="264899" cy="127199"/>
          </a:xfrm>
          <a:prstGeom prst="roundRect">
            <a:avLst>
              <a:gd name="adj" fmla="val 16667"/>
            </a:avLst>
          </a:prstGeom>
          <a:noFill/>
          <a:ln w="28575" cap="flat" cmpd="sng">
            <a:solidFill>
              <a:srgbClr val="FF9D8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6" name="Shape 28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pic>
        <p:nvPicPr>
          <p:cNvPr id="287" name="Shape 287"/>
          <p:cNvPicPr preferRelativeResize="0"/>
          <p:nvPr/>
        </p:nvPicPr>
        <p:blipFill rotWithShape="1">
          <a:blip r:embed="rId8">
            <a:alphaModFix/>
          </a:blip>
          <a:srcRect/>
          <a:stretch/>
        </p:blipFill>
        <p:spPr>
          <a:xfrm>
            <a:off x="5759942" y="3193012"/>
            <a:ext cx="768300" cy="396300"/>
          </a:xfrm>
          <a:prstGeom prst="rect">
            <a:avLst/>
          </a:prstGeom>
          <a:noFill/>
          <a:ln>
            <a:noFill/>
          </a:ln>
        </p:spPr>
      </p:pic>
      <p:pic>
        <p:nvPicPr>
          <p:cNvPr id="288" name="Shape 288"/>
          <p:cNvPicPr preferRelativeResize="0"/>
          <p:nvPr/>
        </p:nvPicPr>
        <p:blipFill rotWithShape="1">
          <a:blip r:embed="rId9">
            <a:alphaModFix/>
          </a:blip>
          <a:srcRect/>
          <a:stretch/>
        </p:blipFill>
        <p:spPr>
          <a:xfrm>
            <a:off x="5878675" y="3732237"/>
            <a:ext cx="444300" cy="239700"/>
          </a:xfrm>
          <a:prstGeom prst="rect">
            <a:avLst/>
          </a:prstGeom>
          <a:noFill/>
          <a:ln>
            <a:noFill/>
          </a:ln>
        </p:spPr>
      </p:pic>
      <p:sp>
        <p:nvSpPr>
          <p:cNvPr id="289" name="Shape 289"/>
          <p:cNvSpPr txBox="1"/>
          <p:nvPr/>
        </p:nvSpPr>
        <p:spPr>
          <a:xfrm>
            <a:off x="6468600" y="3254525"/>
            <a:ext cx="951900" cy="273300"/>
          </a:xfrm>
          <a:prstGeom prst="rect">
            <a:avLst/>
          </a:prstGeom>
          <a:noFill/>
          <a:ln>
            <a:noFill/>
          </a:ln>
        </p:spPr>
        <p:txBody>
          <a:bodyPr lIns="91425" tIns="91425" rIns="91425" bIns="91425" anchor="t" anchorCtr="0">
            <a:noAutofit/>
          </a:bodyPr>
          <a:lstStyle/>
          <a:p>
            <a:pPr lvl="0">
              <a:spcBef>
                <a:spcPts val="0"/>
              </a:spcBef>
              <a:buNone/>
            </a:pPr>
            <a:r>
              <a:rPr lang="en-US" sz="1100"/>
              <a:t>On/Off</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p:nvPr/>
        </p:nvSpPr>
        <p:spPr>
          <a:xfrm>
            <a:off x="110250" y="174175"/>
            <a:ext cx="7006500" cy="629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3600" b="0" i="0" u="none" strike="noStrike" cap="none">
                <a:solidFill>
                  <a:schemeClr val="dk2"/>
                </a:solidFill>
                <a:latin typeface="Cambria"/>
                <a:ea typeface="Cambria"/>
                <a:cs typeface="Cambria"/>
                <a:sym typeface="Cambria"/>
              </a:rPr>
              <a:t>Turning the Chromebook on &amp; off </a:t>
            </a:r>
          </a:p>
        </p:txBody>
      </p:sp>
      <p:pic>
        <p:nvPicPr>
          <p:cNvPr id="295" name="Shape 295"/>
          <p:cNvPicPr preferRelativeResize="0"/>
          <p:nvPr/>
        </p:nvPicPr>
        <p:blipFill rotWithShape="1">
          <a:blip r:embed="rId3">
            <a:alphaModFix/>
          </a:blip>
          <a:srcRect/>
          <a:stretch/>
        </p:blipFill>
        <p:spPr>
          <a:xfrm>
            <a:off x="1225024" y="3506625"/>
            <a:ext cx="4978500" cy="3189900"/>
          </a:xfrm>
          <a:prstGeom prst="rect">
            <a:avLst/>
          </a:prstGeom>
          <a:noFill/>
          <a:ln>
            <a:noFill/>
          </a:ln>
        </p:spPr>
      </p:pic>
      <p:pic>
        <p:nvPicPr>
          <p:cNvPr id="296" name="Shape 296"/>
          <p:cNvPicPr preferRelativeResize="0"/>
          <p:nvPr/>
        </p:nvPicPr>
        <p:blipFill rotWithShape="1">
          <a:blip r:embed="rId4">
            <a:alphaModFix/>
          </a:blip>
          <a:srcRect/>
          <a:stretch/>
        </p:blipFill>
        <p:spPr>
          <a:xfrm>
            <a:off x="3530392" y="1307975"/>
            <a:ext cx="768168" cy="396249"/>
          </a:xfrm>
          <a:prstGeom prst="rect">
            <a:avLst/>
          </a:prstGeom>
          <a:noFill/>
          <a:ln>
            <a:noFill/>
          </a:ln>
        </p:spPr>
      </p:pic>
      <p:sp>
        <p:nvSpPr>
          <p:cNvPr id="297" name="Shape 297"/>
          <p:cNvSpPr/>
          <p:nvPr/>
        </p:nvSpPr>
        <p:spPr>
          <a:xfrm>
            <a:off x="6063550" y="3561400"/>
            <a:ext cx="666600" cy="210000"/>
          </a:xfrm>
          <a:prstGeom prst="leftArrow">
            <a:avLst>
              <a:gd name="adj1" fmla="val 50000"/>
              <a:gd name="adj2" fmla="val 50000"/>
            </a:avLst>
          </a:prstGeom>
          <a:solidFill>
            <a:srgbClr val="98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8" name="Shape 298"/>
          <p:cNvSpPr txBox="1"/>
          <p:nvPr/>
        </p:nvSpPr>
        <p:spPr>
          <a:xfrm>
            <a:off x="110250" y="803575"/>
            <a:ext cx="8229600" cy="2731499"/>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The on/off button is on the keyboard. Usually the top right </a:t>
            </a:r>
          </a:p>
          <a:p>
            <a:pPr marL="0" marR="0" lvl="0" indent="0" algn="l" rtl="0">
              <a:lnSpc>
                <a:spcPct val="100000"/>
              </a:lnSpc>
              <a:spcBef>
                <a:spcPts val="0"/>
              </a:spcBef>
              <a:spcAft>
                <a:spcPts val="0"/>
              </a:spcAft>
              <a:buClr>
                <a:srgbClr val="000000"/>
              </a:buClr>
              <a:buFont typeface="Arial"/>
              <a:buNone/>
            </a:pPr>
            <a:endParaRPr sz="3000" b="0" i="0" u="none" strike="noStrike" cap="none">
              <a:solidFill>
                <a:schemeClr val="dk1"/>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To turn on your Chromebook press the power button for about four seconds. The screen will power on.</a:t>
            </a:r>
          </a:p>
          <a:p>
            <a:pPr marL="304800" marR="0" lvl="0" indent="-304800" algn="l" rtl="0">
              <a:lnSpc>
                <a:spcPct val="10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To turn off your Chromebook press the power button for about four seconds. The screen will go dark.</a:t>
            </a:r>
          </a:p>
          <a:p>
            <a:pPr marL="304800" marR="0" lvl="0" indent="-304800" algn="l" rtl="0">
              <a:lnSpc>
                <a:spcPct val="100000"/>
              </a:lnSpc>
              <a:spcBef>
                <a:spcPts val="0"/>
              </a:spcBef>
              <a:spcAft>
                <a:spcPts val="0"/>
              </a:spcAft>
              <a:buClr>
                <a:schemeClr val="accent1"/>
              </a:buClr>
              <a:buSzPct val="100000"/>
              <a:buFont typeface="Arial"/>
              <a:buChar char="•"/>
            </a:pPr>
            <a:r>
              <a:rPr lang="en-US" sz="2200" b="0" i="0" u="none" strike="noStrike" cap="none">
                <a:solidFill>
                  <a:schemeClr val="dk1"/>
                </a:solidFill>
                <a:latin typeface="Calibri"/>
                <a:ea typeface="Calibri"/>
                <a:cs typeface="Calibri"/>
                <a:sym typeface="Calibri"/>
              </a:rPr>
              <a:t>Or simply close the lid for sleep mode.</a:t>
            </a:r>
          </a:p>
          <a:p>
            <a:pPr marL="0" marR="0" lvl="0" indent="0" algn="l" rtl="0">
              <a:lnSpc>
                <a:spcPct val="100000"/>
              </a:lnSpc>
              <a:spcBef>
                <a:spcPts val="0"/>
              </a:spcBef>
              <a:spcAft>
                <a:spcPts val="0"/>
              </a:spcAft>
              <a:buClr>
                <a:srgbClr val="000000"/>
              </a:buClr>
              <a:buFont typeface="Arial"/>
              <a:buNone/>
            </a:pPr>
            <a:endParaRPr sz="2200" b="0" i="0" u="none" strike="noStrike" cap="none">
              <a:solidFill>
                <a:schemeClr val="dk1"/>
              </a:solidFill>
              <a:latin typeface="Calibri"/>
              <a:ea typeface="Calibri"/>
              <a:cs typeface="Calibri"/>
              <a:sym typeface="Calibri"/>
            </a:endParaRPr>
          </a:p>
        </p:txBody>
      </p:sp>
      <p:sp>
        <p:nvSpPr>
          <p:cNvPr id="299" name="Shape 299"/>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theme/theme1.xml><?xml version="1.0" encoding="utf-8"?>
<a:theme xmlns:a="http://schemas.openxmlformats.org/drawingml/2006/main" name="Adjacency">
  <a:themeElements>
    <a:clrScheme name="Custom 21">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0000FF"/>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1891</Words>
  <Application>Microsoft Office PowerPoint</Application>
  <PresentationFormat>On-screen Show (4:3)</PresentationFormat>
  <Paragraphs>256</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Merriweather Sans</vt:lpstr>
      <vt:lpstr>Cabin</vt:lpstr>
      <vt:lpstr>Cambria</vt:lpstr>
      <vt:lpstr>Geo</vt:lpstr>
      <vt:lpstr>Times New Roman</vt:lpstr>
      <vt:lpstr>Adjacency</vt:lpstr>
      <vt:lpstr>Adjacency</vt:lpstr>
      <vt:lpstr>PowerPoint Presentation</vt:lpstr>
      <vt:lpstr>Learning about your Chromebook</vt:lpstr>
      <vt:lpstr>PowerPoint Presentation</vt:lpstr>
      <vt:lpstr>PowerPoint Presentation</vt:lpstr>
      <vt:lpstr>PowerPoint Presentation</vt:lpstr>
      <vt:lpstr>Moving Around on the Chromebook </vt:lpstr>
      <vt:lpstr>Arrow or Hand</vt:lpstr>
      <vt:lpstr>PowerPoint Presentation</vt:lpstr>
      <vt:lpstr>PowerPoint Presentation</vt:lpstr>
      <vt:lpstr>Working with Google Applications</vt:lpstr>
      <vt:lpstr>What is a Google Account and  why do I need one?</vt:lpstr>
      <vt:lpstr>PowerPoint Presentation</vt:lpstr>
      <vt:lpstr>Screen After Logging In</vt:lpstr>
      <vt:lpstr>Google Apps</vt:lpstr>
      <vt:lpstr>Google Apps Launcher </vt:lpstr>
      <vt:lpstr>What is Google Drive?</vt:lpstr>
      <vt:lpstr>PowerPoint Presentation</vt:lpstr>
      <vt:lpstr>Google Docs </vt:lpstr>
      <vt:lpstr> Google Docs  </vt:lpstr>
      <vt:lpstr>Google Sheets  </vt:lpstr>
      <vt:lpstr>Google Sheets  </vt:lpstr>
      <vt:lpstr>Working with Google Applications  Gmail, a popular email</vt:lpstr>
      <vt:lpstr>PowerPoint Presentation</vt:lpstr>
      <vt:lpstr>EMail Safety Tips</vt:lpstr>
      <vt:lpstr>Google Gmail App </vt:lpstr>
      <vt:lpstr>Using Google’s Gmail</vt:lpstr>
      <vt:lpstr>Connecting to the Internet</vt:lpstr>
      <vt:lpstr>Connecting to the Internet -  What is a Wireless Network</vt:lpstr>
      <vt:lpstr>What is a Hotspot?</vt:lpstr>
      <vt:lpstr>What do you use to connect to the Internet?</vt:lpstr>
      <vt:lpstr>PowerPoint Presentation</vt:lpstr>
      <vt:lpstr>PowerPoint Presentation</vt:lpstr>
      <vt:lpstr>Parenting in the Online World https://www.commonsensemedia.org/latino </vt:lpstr>
      <vt:lpstr>Break Time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Fast, Juanita</cp:lastModifiedBy>
  <cp:revision>15</cp:revision>
  <cp:lastPrinted>2016-03-17T16:25:57Z</cp:lastPrinted>
  <dcterms:modified xsi:type="dcterms:W3CDTF">2016-03-17T19:36:29Z</dcterms:modified>
</cp:coreProperties>
</file>